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Itim" charset="1" panose="00000500000000000000"/>
      <p:regular r:id="rId10"/>
    </p:embeddedFont>
    <p:embeddedFont>
      <p:font typeface="Bobby Jones" charset="1" panose="00000000000000000000"/>
      <p:regular r:id="rId11"/>
    </p:embeddedFont>
    <p:embeddedFont>
      <p:font typeface="A Day Without Sun Text" charset="1" panose="02000506000000090004"/>
      <p:regular r:id="rId12"/>
    </p:embeddedFont>
    <p:embeddedFont>
      <p:font typeface="A Day Without Sun Text Bold" charset="1" panose="02000506000000090004"/>
      <p:regular r:id="rId13"/>
    </p:embeddedFont>
    <p:embeddedFont>
      <p:font typeface="A Day Without Sun Text Italics" charset="1" panose="02000506000000090004"/>
      <p:regular r:id="rId14"/>
    </p:embeddedFont>
    <p:embeddedFont>
      <p:font typeface="A Day Without Sun Text Bold Italics" charset="1" panose="02000506000000090004"/>
      <p:regular r:id="rId15"/>
    </p:embeddedFont>
    <p:embeddedFont>
      <p:font typeface="Ballpoint" charset="1" panose="00000000000000000000"/>
      <p:regular r:id="rId16"/>
    </p:embeddedFont>
    <p:embeddedFont>
      <p:font typeface="Dekko" charset="1" panose="00000500000000000000"/>
      <p:regular r:id="rId17"/>
    </p:embeddedFont>
    <p:embeddedFont>
      <p:font typeface="Aileron" charset="1" panose="00000500000000000000"/>
      <p:regular r:id="rId18"/>
    </p:embeddedFont>
    <p:embeddedFont>
      <p:font typeface="Aileron Bold" charset="1" panose="00000800000000000000"/>
      <p:regular r:id="rId19"/>
    </p:embeddedFont>
    <p:embeddedFont>
      <p:font typeface="Aileron Italics" charset="1" panose="00000500000000000000"/>
      <p:regular r:id="rId20"/>
    </p:embeddedFont>
    <p:embeddedFont>
      <p:font typeface="Aileron Bold Italics" charset="1" panose="00000800000000000000"/>
      <p:regular r:id="rId21"/>
    </p:embeddedFont>
    <p:embeddedFont>
      <p:font typeface="Aileron Thin" charset="1" panose="00000300000000000000"/>
      <p:regular r:id="rId22"/>
    </p:embeddedFont>
    <p:embeddedFont>
      <p:font typeface="Aileron Thin Italics" charset="1" panose="00000300000000000000"/>
      <p:regular r:id="rId23"/>
    </p:embeddedFont>
    <p:embeddedFont>
      <p:font typeface="Aileron Light" charset="1" panose="00000400000000000000"/>
      <p:regular r:id="rId24"/>
    </p:embeddedFont>
    <p:embeddedFont>
      <p:font typeface="Aileron Light Italics" charset="1" panose="00000400000000000000"/>
      <p:regular r:id="rId25"/>
    </p:embeddedFont>
    <p:embeddedFont>
      <p:font typeface="Aileron Ultra-Bold" charset="1" panose="00000A00000000000000"/>
      <p:regular r:id="rId26"/>
    </p:embeddedFont>
    <p:embeddedFont>
      <p:font typeface="Aileron Ultra-Bold Italics" charset="1" panose="00000A00000000000000"/>
      <p:regular r:id="rId27"/>
    </p:embeddedFont>
    <p:embeddedFont>
      <p:font typeface="Aileron Heavy" charset="1" panose="00000A00000000000000"/>
      <p:regular r:id="rId28"/>
    </p:embeddedFont>
    <p:embeddedFont>
      <p:font typeface="Aileron Heavy Italics" charset="1" panose="00000A00000000000000"/>
      <p:regular r:id="rId29"/>
    </p:embeddedFont>
    <p:embeddedFont>
      <p:font typeface="Childos Arabic" charset="1" panose="00000500000000000000"/>
      <p:regular r:id="rId30"/>
    </p:embeddedFont>
    <p:embeddedFont>
      <p:font typeface="Childos Arabic Bold" charset="1" panose="00000800000000000000"/>
      <p:regular r:id="rId31"/>
    </p:embeddedFont>
    <p:embeddedFont>
      <p:font typeface="Childos Arabic Light" charset="1" panose="00000400000000000000"/>
      <p:regular r:id="rId32"/>
    </p:embeddedFont>
    <p:embeddedFont>
      <p:font typeface="Childos Arabic Medium" charset="1" panose="00000600000000000000"/>
      <p:regular r:id="rId33"/>
    </p:embeddedFont>
    <p:embeddedFont>
      <p:font typeface="Childos Arabic Semi-Bold" charset="1" panose="0000070000000000000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slides/slide1.xml" Type="http://schemas.openxmlformats.org/officeDocument/2006/relationships/slide"/><Relationship Id="rId36" Target="slides/slide2.xml" Type="http://schemas.openxmlformats.org/officeDocument/2006/relationships/slide"/><Relationship Id="rId37" Target="slides/slide3.xml" Type="http://schemas.openxmlformats.org/officeDocument/2006/relationships/slide"/><Relationship Id="rId38" Target="slides/slide4.xml" Type="http://schemas.openxmlformats.org/officeDocument/2006/relationships/slide"/><Relationship Id="rId39" Target="slides/slide5.xml" Type="http://schemas.openxmlformats.org/officeDocument/2006/relationships/slide"/><Relationship Id="rId4" Target="theme/theme1.xml" Type="http://schemas.openxmlformats.org/officeDocument/2006/relationships/theme"/><Relationship Id="rId40" Target="slides/slide6.xml" Type="http://schemas.openxmlformats.org/officeDocument/2006/relationships/slide"/><Relationship Id="rId41" Target="slides/slide7.xml" Type="http://schemas.openxmlformats.org/officeDocument/2006/relationships/slide"/><Relationship Id="rId42" Target="slides/slide8.xml" Type="http://schemas.openxmlformats.org/officeDocument/2006/relationships/slide"/><Relationship Id="rId43" Target="slides/slide9.xml" Type="http://schemas.openxmlformats.org/officeDocument/2006/relationships/slid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14.png" Type="http://schemas.openxmlformats.org/officeDocument/2006/relationships/image"/><Relationship Id="rId5" Target="../media/image15.png" Type="http://schemas.openxmlformats.org/officeDocument/2006/relationships/image"/><Relationship Id="rId6" Target="../media/image16.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20.png" Type="http://schemas.openxmlformats.org/officeDocument/2006/relationships/image"/><Relationship Id="rId5" Target="../media/image21.png" Type="http://schemas.openxmlformats.org/officeDocument/2006/relationships/image"/><Relationship Id="rId6" Target="../media/image22.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3.png" Type="http://schemas.openxmlformats.org/officeDocument/2006/relationships/image"/><Relationship Id="rId4" Target="../media/image24.svg" Type="http://schemas.openxmlformats.org/officeDocument/2006/relationships/image"/><Relationship Id="rId5" Target="../media/image25.gif" Type="http://schemas.openxmlformats.org/officeDocument/2006/relationships/image"/><Relationship Id="rId6" Target="../media/image26.gif"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7.png" Type="http://schemas.openxmlformats.org/officeDocument/2006/relationships/image"/><Relationship Id="rId4" Target="../media/image28.png" Type="http://schemas.openxmlformats.org/officeDocument/2006/relationships/image"/><Relationship Id="rId5" Target="../media/image29.png" Type="http://schemas.openxmlformats.org/officeDocument/2006/relationships/image"/><Relationship Id="rId6" Target="../media/image30.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6.png" Type="http://schemas.openxmlformats.org/officeDocument/2006/relationships/image"/><Relationship Id="rId11" Target="../media/image37.svg" Type="http://schemas.openxmlformats.org/officeDocument/2006/relationships/image"/><Relationship Id="rId12" Target="../media/image38.jpeg" Type="http://schemas.openxmlformats.org/officeDocument/2006/relationships/image"/><Relationship Id="rId13" Target="../media/image39.jpeg" Type="http://schemas.openxmlformats.org/officeDocument/2006/relationships/image"/><Relationship Id="rId2" Target="../media/image1.jpe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33.png" Type="http://schemas.openxmlformats.org/officeDocument/2006/relationships/image"/><Relationship Id="rId6" Target="../media/image34.jpeg" Type="http://schemas.openxmlformats.org/officeDocument/2006/relationships/image"/><Relationship Id="rId7" Target="../media/image35.jpe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png" Type="http://schemas.openxmlformats.org/officeDocument/2006/relationships/image"/><Relationship Id="rId12" Target="../media/image48.svg" Type="http://schemas.openxmlformats.org/officeDocument/2006/relationships/image"/><Relationship Id="rId13" Target="../media/image49.png" Type="http://schemas.openxmlformats.org/officeDocument/2006/relationships/image"/><Relationship Id="rId14" Target="../media/image50.svg" Type="http://schemas.openxmlformats.org/officeDocument/2006/relationships/image"/><Relationship Id="rId15" Target="../media/image51.png" Type="http://schemas.openxmlformats.org/officeDocument/2006/relationships/image"/><Relationship Id="rId16" Target="../media/image52.svg" Type="http://schemas.openxmlformats.org/officeDocument/2006/relationships/image"/><Relationship Id="rId17" Target="../media/image53.png" Type="http://schemas.openxmlformats.org/officeDocument/2006/relationships/image"/><Relationship Id="rId18" Target="../media/image54.svg" Type="http://schemas.openxmlformats.org/officeDocument/2006/relationships/image"/><Relationship Id="rId19" Target="../media/image55.png" Type="http://schemas.openxmlformats.org/officeDocument/2006/relationships/image"/><Relationship Id="rId2" Target="../media/image1.jpeg" Type="http://schemas.openxmlformats.org/officeDocument/2006/relationships/image"/><Relationship Id="rId20" Target="../media/image56.svg" Type="http://schemas.openxmlformats.org/officeDocument/2006/relationships/image"/><Relationship Id="rId3" Target="../media/image19.pn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gif" Type="http://schemas.openxmlformats.org/officeDocument/2006/relationships/image"/><Relationship Id="rId7" Target="../media/image43.gif"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9.png" Type="http://schemas.openxmlformats.org/officeDocument/2006/relationships/image"/><Relationship Id="rId4" Target="../media/image3.png" Type="http://schemas.openxmlformats.org/officeDocument/2006/relationships/image"/><Relationship Id="rId5" Target="../media/image57.png" Type="http://schemas.openxmlformats.org/officeDocument/2006/relationships/image"/><Relationship Id="rId6" Target="../media/image58.pn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7.svg" Type="http://schemas.openxmlformats.org/officeDocument/2006/relationships/image"/><Relationship Id="rId2" Target="../media/image1.jpeg" Type="http://schemas.openxmlformats.org/officeDocument/2006/relationships/image"/><Relationship Id="rId3" Target="../media/image27.png" Type="http://schemas.openxmlformats.org/officeDocument/2006/relationships/image"/><Relationship Id="rId4" Target="../media/image14.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59.png" Type="http://schemas.openxmlformats.org/officeDocument/2006/relationships/image"/><Relationship Id="rId8" Target="../media/image60.svg" Type="http://schemas.openxmlformats.org/officeDocument/2006/relationships/image"/><Relationship Id="rId9" Target="../media/image3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976154">
            <a:off x="3179887" y="-2087389"/>
            <a:ext cx="11386258" cy="14461778"/>
          </a:xfrm>
          <a:custGeom>
            <a:avLst/>
            <a:gdLst/>
            <a:ahLst/>
            <a:cxnLst/>
            <a:rect r="r" b="b" t="t" l="l"/>
            <a:pathLst>
              <a:path h="14461778" w="11386258">
                <a:moveTo>
                  <a:pt x="0" y="0"/>
                </a:moveTo>
                <a:lnTo>
                  <a:pt x="11386258" y="0"/>
                </a:lnTo>
                <a:lnTo>
                  <a:pt x="11386258" y="14461778"/>
                </a:lnTo>
                <a:lnTo>
                  <a:pt x="0" y="14461778"/>
                </a:lnTo>
                <a:lnTo>
                  <a:pt x="0" y="0"/>
                </a:lnTo>
                <a:close/>
              </a:path>
            </a:pathLst>
          </a:custGeom>
          <a:blipFill>
            <a:blip r:embed="rId3"/>
            <a:stretch>
              <a:fillRect l="0" t="0" r="0" b="0"/>
            </a:stretch>
          </a:blipFill>
        </p:spPr>
      </p:sp>
      <p:sp>
        <p:nvSpPr>
          <p:cNvPr name="TextBox 4" id="4"/>
          <p:cNvSpPr txBox="true"/>
          <p:nvPr/>
        </p:nvSpPr>
        <p:spPr>
          <a:xfrm rot="0">
            <a:off x="2750591" y="3601946"/>
            <a:ext cx="12786818" cy="3192143"/>
          </a:xfrm>
          <a:prstGeom prst="rect">
            <a:avLst/>
          </a:prstGeom>
        </p:spPr>
        <p:txBody>
          <a:bodyPr anchor="t" rtlCol="false" tIns="0" lIns="0" bIns="0" rIns="0">
            <a:spAutoFit/>
          </a:bodyPr>
          <a:lstStyle/>
          <a:p>
            <a:pPr algn="ctr">
              <a:lnSpc>
                <a:spcPts val="25715"/>
              </a:lnSpc>
            </a:pPr>
            <a:r>
              <a:rPr lang="en-US" sz="18500" spc="-240">
                <a:solidFill>
                  <a:srgbClr val="000000"/>
                </a:solidFill>
                <a:latin typeface="A Day Without Sun Text Bold"/>
              </a:rPr>
              <a:t>WORKSHOP</a:t>
            </a:r>
          </a:p>
        </p:txBody>
      </p:sp>
      <p:sp>
        <p:nvSpPr>
          <p:cNvPr name="TextBox 5" id="5"/>
          <p:cNvSpPr txBox="true"/>
          <p:nvPr/>
        </p:nvSpPr>
        <p:spPr>
          <a:xfrm rot="0">
            <a:off x="5306645" y="8373349"/>
            <a:ext cx="7674709" cy="523875"/>
          </a:xfrm>
          <a:prstGeom prst="rect">
            <a:avLst/>
          </a:prstGeom>
        </p:spPr>
        <p:txBody>
          <a:bodyPr anchor="t" rtlCol="false" tIns="0" lIns="0" bIns="0" rIns="0">
            <a:spAutoFit/>
          </a:bodyPr>
          <a:lstStyle/>
          <a:p>
            <a:pPr algn="ctr">
              <a:lnSpc>
                <a:spcPts val="4200"/>
              </a:lnSpc>
              <a:spcBef>
                <a:spcPct val="0"/>
              </a:spcBef>
            </a:pPr>
            <a:r>
              <a:rPr lang="en-US" sz="3000">
                <a:solidFill>
                  <a:srgbClr val="000000"/>
                </a:solidFill>
                <a:latin typeface="Itim"/>
              </a:rPr>
              <a:t>By Saloni Shrestha</a:t>
            </a:r>
          </a:p>
        </p:txBody>
      </p:sp>
      <p:sp>
        <p:nvSpPr>
          <p:cNvPr name="TextBox 6" id="6"/>
          <p:cNvSpPr txBox="true"/>
          <p:nvPr/>
        </p:nvSpPr>
        <p:spPr>
          <a:xfrm rot="0">
            <a:off x="5035662" y="2278233"/>
            <a:ext cx="8216677" cy="2016770"/>
          </a:xfrm>
          <a:prstGeom prst="rect">
            <a:avLst/>
          </a:prstGeom>
        </p:spPr>
        <p:txBody>
          <a:bodyPr anchor="t" rtlCol="false" tIns="0" lIns="0" bIns="0" rIns="0">
            <a:spAutoFit/>
          </a:bodyPr>
          <a:lstStyle/>
          <a:p>
            <a:pPr algn="ctr">
              <a:lnSpc>
                <a:spcPts val="14839"/>
              </a:lnSpc>
              <a:spcBef>
                <a:spcPct val="0"/>
              </a:spcBef>
            </a:pPr>
            <a:r>
              <a:rPr lang="en-US" sz="10599" spc="116">
                <a:solidFill>
                  <a:srgbClr val="000000"/>
                </a:solidFill>
                <a:latin typeface="Ballpoint"/>
              </a:rPr>
              <a:t>Digital Marketing</a:t>
            </a:r>
          </a:p>
        </p:txBody>
      </p:sp>
      <p:sp>
        <p:nvSpPr>
          <p:cNvPr name="Freeform 7" id="7"/>
          <p:cNvSpPr/>
          <p:nvPr/>
        </p:nvSpPr>
        <p:spPr>
          <a:xfrm flipH="true" flipV="false" rot="1060722">
            <a:off x="304583" y="1362589"/>
            <a:ext cx="4562127" cy="4588963"/>
          </a:xfrm>
          <a:custGeom>
            <a:avLst/>
            <a:gdLst/>
            <a:ahLst/>
            <a:cxnLst/>
            <a:rect r="r" b="b" t="t" l="l"/>
            <a:pathLst>
              <a:path h="4588963" w="4562127">
                <a:moveTo>
                  <a:pt x="4562126" y="0"/>
                </a:moveTo>
                <a:lnTo>
                  <a:pt x="0" y="0"/>
                </a:lnTo>
                <a:lnTo>
                  <a:pt x="0" y="4588963"/>
                </a:lnTo>
                <a:lnTo>
                  <a:pt x="4562126" y="4588963"/>
                </a:lnTo>
                <a:lnTo>
                  <a:pt x="4562126" y="0"/>
                </a:lnTo>
                <a:close/>
              </a:path>
            </a:pathLst>
          </a:custGeom>
          <a:blipFill>
            <a:blip r:embed="rId4"/>
            <a:stretch>
              <a:fillRect l="0" t="0" r="0" b="0"/>
            </a:stretch>
          </a:blipFill>
        </p:spPr>
      </p:sp>
      <p:sp>
        <p:nvSpPr>
          <p:cNvPr name="Freeform 8" id="8"/>
          <p:cNvSpPr/>
          <p:nvPr/>
        </p:nvSpPr>
        <p:spPr>
          <a:xfrm flipH="false" flipV="false" rot="671662">
            <a:off x="1556484" y="2783598"/>
            <a:ext cx="2058324" cy="1968507"/>
          </a:xfrm>
          <a:custGeom>
            <a:avLst/>
            <a:gdLst/>
            <a:ahLst/>
            <a:cxnLst/>
            <a:rect r="r" b="b" t="t" l="l"/>
            <a:pathLst>
              <a:path h="1968507" w="2058324">
                <a:moveTo>
                  <a:pt x="0" y="0"/>
                </a:moveTo>
                <a:lnTo>
                  <a:pt x="2058324" y="0"/>
                </a:lnTo>
                <a:lnTo>
                  <a:pt x="2058324" y="1968507"/>
                </a:lnTo>
                <a:lnTo>
                  <a:pt x="0" y="196850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true" flipV="false" rot="98986">
            <a:off x="13066934" y="4998174"/>
            <a:ext cx="4581499" cy="4608449"/>
          </a:xfrm>
          <a:custGeom>
            <a:avLst/>
            <a:gdLst/>
            <a:ahLst/>
            <a:cxnLst/>
            <a:rect r="r" b="b" t="t" l="l"/>
            <a:pathLst>
              <a:path h="4608449" w="4581499">
                <a:moveTo>
                  <a:pt x="4581499" y="0"/>
                </a:moveTo>
                <a:lnTo>
                  <a:pt x="0" y="0"/>
                </a:lnTo>
                <a:lnTo>
                  <a:pt x="0" y="4608448"/>
                </a:lnTo>
                <a:lnTo>
                  <a:pt x="4581499" y="4608448"/>
                </a:lnTo>
                <a:lnTo>
                  <a:pt x="4581499" y="0"/>
                </a:lnTo>
                <a:close/>
              </a:path>
            </a:pathLst>
          </a:custGeom>
          <a:blipFill>
            <a:blip r:embed="rId4"/>
            <a:stretch>
              <a:fillRect l="0" t="0" r="0" b="0"/>
            </a:stretch>
          </a:blipFill>
        </p:spPr>
      </p:sp>
      <p:sp>
        <p:nvSpPr>
          <p:cNvPr name="Freeform 10" id="10"/>
          <p:cNvSpPr/>
          <p:nvPr/>
        </p:nvSpPr>
        <p:spPr>
          <a:xfrm flipH="false" flipV="false" rot="0">
            <a:off x="14344794" y="6449138"/>
            <a:ext cx="2025780" cy="1966848"/>
          </a:xfrm>
          <a:custGeom>
            <a:avLst/>
            <a:gdLst/>
            <a:ahLst/>
            <a:cxnLst/>
            <a:rect r="r" b="b" t="t" l="l"/>
            <a:pathLst>
              <a:path h="1966848" w="2025780">
                <a:moveTo>
                  <a:pt x="0" y="0"/>
                </a:moveTo>
                <a:lnTo>
                  <a:pt x="2025780" y="0"/>
                </a:lnTo>
                <a:lnTo>
                  <a:pt x="2025780" y="1966848"/>
                </a:lnTo>
                <a:lnTo>
                  <a:pt x="0" y="196684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true" flipV="false" rot="3459258">
            <a:off x="13378512" y="1179570"/>
            <a:ext cx="2506725" cy="3905663"/>
          </a:xfrm>
          <a:custGeom>
            <a:avLst/>
            <a:gdLst/>
            <a:ahLst/>
            <a:cxnLst/>
            <a:rect r="r" b="b" t="t" l="l"/>
            <a:pathLst>
              <a:path h="3905663" w="2506725">
                <a:moveTo>
                  <a:pt x="2506725" y="0"/>
                </a:moveTo>
                <a:lnTo>
                  <a:pt x="0" y="0"/>
                </a:lnTo>
                <a:lnTo>
                  <a:pt x="0" y="3905662"/>
                </a:lnTo>
                <a:lnTo>
                  <a:pt x="2506725" y="3905662"/>
                </a:lnTo>
                <a:lnTo>
                  <a:pt x="2506725"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2" id="12"/>
          <p:cNvSpPr/>
          <p:nvPr/>
        </p:nvSpPr>
        <p:spPr>
          <a:xfrm flipH="true" flipV="false" rot="-4245636">
            <a:off x="2579731" y="5973413"/>
            <a:ext cx="1705687" cy="3374560"/>
          </a:xfrm>
          <a:custGeom>
            <a:avLst/>
            <a:gdLst/>
            <a:ahLst/>
            <a:cxnLst/>
            <a:rect r="r" b="b" t="t" l="l"/>
            <a:pathLst>
              <a:path h="3374560" w="1705687">
                <a:moveTo>
                  <a:pt x="1705687" y="0"/>
                </a:moveTo>
                <a:lnTo>
                  <a:pt x="0" y="0"/>
                </a:lnTo>
                <a:lnTo>
                  <a:pt x="0" y="3374560"/>
                </a:lnTo>
                <a:lnTo>
                  <a:pt x="1705687" y="3374560"/>
                </a:lnTo>
                <a:lnTo>
                  <a:pt x="1705687"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3" id="13"/>
          <p:cNvSpPr/>
          <p:nvPr/>
        </p:nvSpPr>
        <p:spPr>
          <a:xfrm flipH="false" flipV="false" rot="488334">
            <a:off x="7097944" y="6933894"/>
            <a:ext cx="3788362" cy="737009"/>
          </a:xfrm>
          <a:custGeom>
            <a:avLst/>
            <a:gdLst/>
            <a:ahLst/>
            <a:cxnLst/>
            <a:rect r="r" b="b" t="t" l="l"/>
            <a:pathLst>
              <a:path h="737009" w="3788362">
                <a:moveTo>
                  <a:pt x="0" y="0"/>
                </a:moveTo>
                <a:lnTo>
                  <a:pt x="3788363" y="0"/>
                </a:lnTo>
                <a:lnTo>
                  <a:pt x="3788363" y="737008"/>
                </a:lnTo>
                <a:lnTo>
                  <a:pt x="0" y="73700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976154">
            <a:off x="1971508" y="-2710729"/>
            <a:ext cx="14344983" cy="18219679"/>
          </a:xfrm>
          <a:custGeom>
            <a:avLst/>
            <a:gdLst/>
            <a:ahLst/>
            <a:cxnLst/>
            <a:rect r="r" b="b" t="t" l="l"/>
            <a:pathLst>
              <a:path h="18219679" w="14344983">
                <a:moveTo>
                  <a:pt x="0" y="0"/>
                </a:moveTo>
                <a:lnTo>
                  <a:pt x="14344984" y="0"/>
                </a:lnTo>
                <a:lnTo>
                  <a:pt x="14344984" y="18219678"/>
                </a:lnTo>
                <a:lnTo>
                  <a:pt x="0" y="18219678"/>
                </a:lnTo>
                <a:lnTo>
                  <a:pt x="0" y="0"/>
                </a:lnTo>
                <a:close/>
              </a:path>
            </a:pathLst>
          </a:custGeom>
          <a:blipFill>
            <a:blip r:embed="rId3"/>
            <a:stretch>
              <a:fillRect l="0" t="0" r="0" b="0"/>
            </a:stretch>
          </a:blipFill>
        </p:spPr>
      </p:sp>
      <p:sp>
        <p:nvSpPr>
          <p:cNvPr name="Freeform 4" id="4"/>
          <p:cNvSpPr/>
          <p:nvPr/>
        </p:nvSpPr>
        <p:spPr>
          <a:xfrm flipH="false" flipV="false" rot="131805">
            <a:off x="3683463" y="6287511"/>
            <a:ext cx="1454665" cy="1381115"/>
          </a:xfrm>
          <a:custGeom>
            <a:avLst/>
            <a:gdLst/>
            <a:ahLst/>
            <a:cxnLst/>
            <a:rect r="r" b="b" t="t" l="l"/>
            <a:pathLst>
              <a:path h="1381115" w="1454665">
                <a:moveTo>
                  <a:pt x="0" y="0"/>
                </a:moveTo>
                <a:lnTo>
                  <a:pt x="1454665" y="0"/>
                </a:lnTo>
                <a:lnTo>
                  <a:pt x="1454665" y="1381115"/>
                </a:lnTo>
                <a:lnTo>
                  <a:pt x="0" y="1381115"/>
                </a:lnTo>
                <a:lnTo>
                  <a:pt x="0" y="0"/>
                </a:lnTo>
                <a:close/>
              </a:path>
            </a:pathLst>
          </a:custGeom>
          <a:blipFill>
            <a:blip r:embed="rId4"/>
            <a:stretch>
              <a:fillRect l="0" t="0" r="0" b="0"/>
            </a:stretch>
          </a:blipFill>
        </p:spPr>
      </p:sp>
      <p:sp>
        <p:nvSpPr>
          <p:cNvPr name="Freeform 5" id="5"/>
          <p:cNvSpPr/>
          <p:nvPr/>
        </p:nvSpPr>
        <p:spPr>
          <a:xfrm flipH="false" flipV="false" rot="131805">
            <a:off x="3668543" y="7894800"/>
            <a:ext cx="1454665" cy="1381115"/>
          </a:xfrm>
          <a:custGeom>
            <a:avLst/>
            <a:gdLst/>
            <a:ahLst/>
            <a:cxnLst/>
            <a:rect r="r" b="b" t="t" l="l"/>
            <a:pathLst>
              <a:path h="1381115" w="1454665">
                <a:moveTo>
                  <a:pt x="0" y="0"/>
                </a:moveTo>
                <a:lnTo>
                  <a:pt x="1454665" y="0"/>
                </a:lnTo>
                <a:lnTo>
                  <a:pt x="1454665" y="1381115"/>
                </a:lnTo>
                <a:lnTo>
                  <a:pt x="0" y="1381115"/>
                </a:lnTo>
                <a:lnTo>
                  <a:pt x="0" y="0"/>
                </a:lnTo>
                <a:close/>
              </a:path>
            </a:pathLst>
          </a:custGeom>
          <a:blipFill>
            <a:blip r:embed="rId4"/>
            <a:stretch>
              <a:fillRect l="0" t="0" r="0" b="0"/>
            </a:stretch>
          </a:blipFill>
        </p:spPr>
      </p:sp>
      <p:sp>
        <p:nvSpPr>
          <p:cNvPr name="Freeform 6" id="6"/>
          <p:cNvSpPr/>
          <p:nvPr/>
        </p:nvSpPr>
        <p:spPr>
          <a:xfrm flipH="false" flipV="false" rot="131805">
            <a:off x="3668543" y="4680202"/>
            <a:ext cx="1454665" cy="1381115"/>
          </a:xfrm>
          <a:custGeom>
            <a:avLst/>
            <a:gdLst/>
            <a:ahLst/>
            <a:cxnLst/>
            <a:rect r="r" b="b" t="t" l="l"/>
            <a:pathLst>
              <a:path h="1381115" w="1454665">
                <a:moveTo>
                  <a:pt x="0" y="0"/>
                </a:moveTo>
                <a:lnTo>
                  <a:pt x="1454665" y="0"/>
                </a:lnTo>
                <a:lnTo>
                  <a:pt x="1454665" y="1381115"/>
                </a:lnTo>
                <a:lnTo>
                  <a:pt x="0" y="1381115"/>
                </a:lnTo>
                <a:lnTo>
                  <a:pt x="0" y="0"/>
                </a:lnTo>
                <a:close/>
              </a:path>
            </a:pathLst>
          </a:custGeom>
          <a:blipFill>
            <a:blip r:embed="rId4"/>
            <a:stretch>
              <a:fillRect l="0" t="0" r="0" b="0"/>
            </a:stretch>
          </a:blipFill>
        </p:spPr>
      </p:sp>
      <p:sp>
        <p:nvSpPr>
          <p:cNvPr name="Freeform 7" id="7"/>
          <p:cNvSpPr/>
          <p:nvPr/>
        </p:nvSpPr>
        <p:spPr>
          <a:xfrm flipH="false" flipV="false" rot="131805">
            <a:off x="10021337" y="4680202"/>
            <a:ext cx="1454665" cy="1381115"/>
          </a:xfrm>
          <a:custGeom>
            <a:avLst/>
            <a:gdLst/>
            <a:ahLst/>
            <a:cxnLst/>
            <a:rect r="r" b="b" t="t" l="l"/>
            <a:pathLst>
              <a:path h="1381115" w="1454665">
                <a:moveTo>
                  <a:pt x="0" y="0"/>
                </a:moveTo>
                <a:lnTo>
                  <a:pt x="1454665" y="0"/>
                </a:lnTo>
                <a:lnTo>
                  <a:pt x="1454665" y="1381115"/>
                </a:lnTo>
                <a:lnTo>
                  <a:pt x="0" y="1381115"/>
                </a:lnTo>
                <a:lnTo>
                  <a:pt x="0" y="0"/>
                </a:lnTo>
                <a:close/>
              </a:path>
            </a:pathLst>
          </a:custGeom>
          <a:blipFill>
            <a:blip r:embed="rId4"/>
            <a:stretch>
              <a:fillRect l="0" t="0" r="0" b="0"/>
            </a:stretch>
          </a:blipFill>
        </p:spPr>
      </p:sp>
      <p:sp>
        <p:nvSpPr>
          <p:cNvPr name="Freeform 8" id="8"/>
          <p:cNvSpPr/>
          <p:nvPr/>
        </p:nvSpPr>
        <p:spPr>
          <a:xfrm flipH="false" flipV="false" rot="131805">
            <a:off x="10051177" y="6282390"/>
            <a:ext cx="1454665" cy="1381115"/>
          </a:xfrm>
          <a:custGeom>
            <a:avLst/>
            <a:gdLst/>
            <a:ahLst/>
            <a:cxnLst/>
            <a:rect r="r" b="b" t="t" l="l"/>
            <a:pathLst>
              <a:path h="1381115" w="1454665">
                <a:moveTo>
                  <a:pt x="0" y="0"/>
                </a:moveTo>
                <a:lnTo>
                  <a:pt x="1454665" y="0"/>
                </a:lnTo>
                <a:lnTo>
                  <a:pt x="1454665" y="1381115"/>
                </a:lnTo>
                <a:lnTo>
                  <a:pt x="0" y="1381115"/>
                </a:lnTo>
                <a:lnTo>
                  <a:pt x="0" y="0"/>
                </a:lnTo>
                <a:close/>
              </a:path>
            </a:pathLst>
          </a:custGeom>
          <a:blipFill>
            <a:blip r:embed="rId4"/>
            <a:stretch>
              <a:fillRect l="0" t="0" r="0" b="0"/>
            </a:stretch>
          </a:blipFill>
        </p:spPr>
      </p:sp>
      <p:sp>
        <p:nvSpPr>
          <p:cNvPr name="Freeform 9" id="9"/>
          <p:cNvSpPr/>
          <p:nvPr/>
        </p:nvSpPr>
        <p:spPr>
          <a:xfrm flipH="false" flipV="false" rot="131805">
            <a:off x="10084335" y="7911433"/>
            <a:ext cx="1454665" cy="1381115"/>
          </a:xfrm>
          <a:custGeom>
            <a:avLst/>
            <a:gdLst/>
            <a:ahLst/>
            <a:cxnLst/>
            <a:rect r="r" b="b" t="t" l="l"/>
            <a:pathLst>
              <a:path h="1381115" w="1454665">
                <a:moveTo>
                  <a:pt x="0" y="0"/>
                </a:moveTo>
                <a:lnTo>
                  <a:pt x="1454666" y="0"/>
                </a:lnTo>
                <a:lnTo>
                  <a:pt x="1454666" y="1381115"/>
                </a:lnTo>
                <a:lnTo>
                  <a:pt x="0" y="1381115"/>
                </a:lnTo>
                <a:lnTo>
                  <a:pt x="0" y="0"/>
                </a:lnTo>
                <a:close/>
              </a:path>
            </a:pathLst>
          </a:custGeom>
          <a:blipFill>
            <a:blip r:embed="rId4"/>
            <a:stretch>
              <a:fillRect l="0" t="0" r="0" b="0"/>
            </a:stretch>
          </a:blipFill>
        </p:spPr>
      </p:sp>
      <p:sp>
        <p:nvSpPr>
          <p:cNvPr name="Freeform 10" id="10"/>
          <p:cNvSpPr/>
          <p:nvPr/>
        </p:nvSpPr>
        <p:spPr>
          <a:xfrm flipH="false" flipV="false" rot="0">
            <a:off x="2541580" y="2041889"/>
            <a:ext cx="1389707" cy="1781676"/>
          </a:xfrm>
          <a:custGeom>
            <a:avLst/>
            <a:gdLst/>
            <a:ahLst/>
            <a:cxnLst/>
            <a:rect r="r" b="b" t="t" l="l"/>
            <a:pathLst>
              <a:path h="1781676" w="1389707">
                <a:moveTo>
                  <a:pt x="0" y="0"/>
                </a:moveTo>
                <a:lnTo>
                  <a:pt x="1389707" y="0"/>
                </a:lnTo>
                <a:lnTo>
                  <a:pt x="1389707" y="1781676"/>
                </a:lnTo>
                <a:lnTo>
                  <a:pt x="0" y="17816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0">
            <a:off x="5994156" y="2017418"/>
            <a:ext cx="6299688" cy="2519875"/>
          </a:xfrm>
          <a:custGeom>
            <a:avLst/>
            <a:gdLst/>
            <a:ahLst/>
            <a:cxnLst/>
            <a:rect r="r" b="b" t="t" l="l"/>
            <a:pathLst>
              <a:path h="2519875" w="6299688">
                <a:moveTo>
                  <a:pt x="0" y="0"/>
                </a:moveTo>
                <a:lnTo>
                  <a:pt x="6299688" y="0"/>
                </a:lnTo>
                <a:lnTo>
                  <a:pt x="6299688" y="2519875"/>
                </a:lnTo>
                <a:lnTo>
                  <a:pt x="0" y="251987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2" id="12"/>
          <p:cNvSpPr txBox="true"/>
          <p:nvPr/>
        </p:nvSpPr>
        <p:spPr>
          <a:xfrm rot="0">
            <a:off x="5311545" y="1584689"/>
            <a:ext cx="7664910" cy="2729536"/>
          </a:xfrm>
          <a:prstGeom prst="rect">
            <a:avLst/>
          </a:prstGeom>
        </p:spPr>
        <p:txBody>
          <a:bodyPr anchor="t" rtlCol="false" tIns="0" lIns="0" bIns="0" rIns="0">
            <a:spAutoFit/>
          </a:bodyPr>
          <a:lstStyle/>
          <a:p>
            <a:pPr algn="ctr">
              <a:lnSpc>
                <a:spcPts val="20022"/>
              </a:lnSpc>
              <a:spcBef>
                <a:spcPct val="0"/>
              </a:spcBef>
            </a:pPr>
            <a:r>
              <a:rPr lang="en-US" sz="14301" spc="314">
                <a:solidFill>
                  <a:srgbClr val="000000"/>
                </a:solidFill>
                <a:latin typeface="Ballpoint"/>
              </a:rPr>
              <a:t>Contents</a:t>
            </a:r>
          </a:p>
        </p:txBody>
      </p:sp>
      <p:sp>
        <p:nvSpPr>
          <p:cNvPr name="TextBox 13" id="13"/>
          <p:cNvSpPr txBox="true"/>
          <p:nvPr/>
        </p:nvSpPr>
        <p:spPr>
          <a:xfrm rot="0">
            <a:off x="3931287" y="4407404"/>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rPr>
              <a:t>1</a:t>
            </a:r>
          </a:p>
        </p:txBody>
      </p:sp>
      <p:sp>
        <p:nvSpPr>
          <p:cNvPr name="TextBox 14" id="14"/>
          <p:cNvSpPr txBox="true"/>
          <p:nvPr/>
        </p:nvSpPr>
        <p:spPr>
          <a:xfrm rot="0">
            <a:off x="3931287" y="6013462"/>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rPr>
              <a:t>2</a:t>
            </a:r>
          </a:p>
        </p:txBody>
      </p:sp>
      <p:sp>
        <p:nvSpPr>
          <p:cNvPr name="TextBox 15" id="15"/>
          <p:cNvSpPr txBox="true"/>
          <p:nvPr/>
        </p:nvSpPr>
        <p:spPr>
          <a:xfrm rot="0">
            <a:off x="3931287" y="7591203"/>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rPr>
              <a:t>3</a:t>
            </a:r>
          </a:p>
        </p:txBody>
      </p:sp>
      <p:sp>
        <p:nvSpPr>
          <p:cNvPr name="TextBox 16" id="16"/>
          <p:cNvSpPr txBox="true"/>
          <p:nvPr/>
        </p:nvSpPr>
        <p:spPr>
          <a:xfrm rot="0">
            <a:off x="10299001" y="4364882"/>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rPr>
              <a:t>4</a:t>
            </a:r>
          </a:p>
        </p:txBody>
      </p:sp>
      <p:sp>
        <p:nvSpPr>
          <p:cNvPr name="TextBox 17" id="17"/>
          <p:cNvSpPr txBox="true"/>
          <p:nvPr/>
        </p:nvSpPr>
        <p:spPr>
          <a:xfrm rot="0">
            <a:off x="11269661" y="4933543"/>
            <a:ext cx="4988242" cy="1191792"/>
          </a:xfrm>
          <a:prstGeom prst="rect">
            <a:avLst/>
          </a:prstGeom>
        </p:spPr>
        <p:txBody>
          <a:bodyPr anchor="t" rtlCol="false" tIns="0" lIns="0" bIns="0" rIns="0">
            <a:spAutoFit/>
          </a:bodyPr>
          <a:lstStyle/>
          <a:p>
            <a:pPr marL="652233" indent="-326117" lvl="1">
              <a:lnSpc>
                <a:spcPts val="4863"/>
              </a:lnSpc>
              <a:buFont typeface="Arial"/>
              <a:buChar char="•"/>
            </a:pPr>
            <a:r>
              <a:rPr lang="en-US" sz="3020">
                <a:solidFill>
                  <a:srgbClr val="000000"/>
                </a:solidFill>
                <a:latin typeface="Itim"/>
              </a:rPr>
              <a:t>WHO  CAN BENEFIT FROM DM</a:t>
            </a:r>
          </a:p>
        </p:txBody>
      </p:sp>
      <p:sp>
        <p:nvSpPr>
          <p:cNvPr name="TextBox 18" id="18"/>
          <p:cNvSpPr txBox="true"/>
          <p:nvPr/>
        </p:nvSpPr>
        <p:spPr>
          <a:xfrm rot="0">
            <a:off x="4878314" y="8165246"/>
            <a:ext cx="4988242" cy="579157"/>
          </a:xfrm>
          <a:prstGeom prst="rect">
            <a:avLst/>
          </a:prstGeom>
        </p:spPr>
        <p:txBody>
          <a:bodyPr anchor="t" rtlCol="false" tIns="0" lIns="0" bIns="0" rIns="0">
            <a:spAutoFit/>
          </a:bodyPr>
          <a:lstStyle/>
          <a:p>
            <a:pPr marL="652233" indent="-326117" lvl="1">
              <a:lnSpc>
                <a:spcPts val="4863"/>
              </a:lnSpc>
              <a:buFont typeface="Arial"/>
              <a:buChar char="•"/>
            </a:pPr>
            <a:r>
              <a:rPr lang="en-US" sz="3020">
                <a:solidFill>
                  <a:srgbClr val="000000"/>
                </a:solidFill>
                <a:latin typeface="Itim"/>
              </a:rPr>
              <a:t>TYPES  </a:t>
            </a:r>
          </a:p>
        </p:txBody>
      </p:sp>
      <p:sp>
        <p:nvSpPr>
          <p:cNvPr name="TextBox 19" id="19"/>
          <p:cNvSpPr txBox="true"/>
          <p:nvPr/>
        </p:nvSpPr>
        <p:spPr>
          <a:xfrm rot="0">
            <a:off x="4878314" y="4992659"/>
            <a:ext cx="5078987" cy="579157"/>
          </a:xfrm>
          <a:prstGeom prst="rect">
            <a:avLst/>
          </a:prstGeom>
        </p:spPr>
        <p:txBody>
          <a:bodyPr anchor="t" rtlCol="false" tIns="0" lIns="0" bIns="0" rIns="0">
            <a:spAutoFit/>
          </a:bodyPr>
          <a:lstStyle/>
          <a:p>
            <a:pPr marL="652233" indent="-326117" lvl="1">
              <a:lnSpc>
                <a:spcPts val="4863"/>
              </a:lnSpc>
              <a:buFont typeface="Arial"/>
              <a:buChar char="•"/>
            </a:pPr>
            <a:r>
              <a:rPr lang="en-US" sz="3020">
                <a:solidFill>
                  <a:srgbClr val="000000"/>
                </a:solidFill>
                <a:latin typeface="Itim"/>
              </a:rPr>
              <a:t>INTRODUCTION</a:t>
            </a:r>
          </a:p>
        </p:txBody>
      </p:sp>
      <p:sp>
        <p:nvSpPr>
          <p:cNvPr name="TextBox 20" id="20"/>
          <p:cNvSpPr txBox="true"/>
          <p:nvPr/>
        </p:nvSpPr>
        <p:spPr>
          <a:xfrm rot="0">
            <a:off x="10299001" y="6071835"/>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rPr>
              <a:t>5</a:t>
            </a:r>
          </a:p>
        </p:txBody>
      </p:sp>
      <p:sp>
        <p:nvSpPr>
          <p:cNvPr name="TextBox 21" id="21"/>
          <p:cNvSpPr txBox="true"/>
          <p:nvPr/>
        </p:nvSpPr>
        <p:spPr>
          <a:xfrm rot="0">
            <a:off x="11236503" y="6527649"/>
            <a:ext cx="4988242" cy="1191792"/>
          </a:xfrm>
          <a:prstGeom prst="rect">
            <a:avLst/>
          </a:prstGeom>
        </p:spPr>
        <p:txBody>
          <a:bodyPr anchor="t" rtlCol="false" tIns="0" lIns="0" bIns="0" rIns="0">
            <a:spAutoFit/>
          </a:bodyPr>
          <a:lstStyle/>
          <a:p>
            <a:pPr marL="652233" indent="-326117" lvl="1">
              <a:lnSpc>
                <a:spcPts val="4863"/>
              </a:lnSpc>
              <a:buFont typeface="Arial"/>
              <a:buChar char="•"/>
            </a:pPr>
            <a:r>
              <a:rPr lang="en-US" sz="3020">
                <a:solidFill>
                  <a:srgbClr val="000000"/>
                </a:solidFill>
                <a:latin typeface="Itim"/>
              </a:rPr>
              <a:t>SOCIAL MEDIA MANAGEMENT</a:t>
            </a:r>
          </a:p>
        </p:txBody>
      </p:sp>
      <p:sp>
        <p:nvSpPr>
          <p:cNvPr name="TextBox 22" id="22"/>
          <p:cNvSpPr txBox="true"/>
          <p:nvPr/>
        </p:nvSpPr>
        <p:spPr>
          <a:xfrm rot="0">
            <a:off x="10313922" y="7650315"/>
            <a:ext cx="929176" cy="1338386"/>
          </a:xfrm>
          <a:prstGeom prst="rect">
            <a:avLst/>
          </a:prstGeom>
        </p:spPr>
        <p:txBody>
          <a:bodyPr anchor="t" rtlCol="false" tIns="0" lIns="0" bIns="0" rIns="0">
            <a:spAutoFit/>
          </a:bodyPr>
          <a:lstStyle/>
          <a:p>
            <a:pPr algn="ctr">
              <a:lnSpc>
                <a:spcPts val="11293"/>
              </a:lnSpc>
              <a:spcBef>
                <a:spcPct val="0"/>
              </a:spcBef>
            </a:pPr>
            <a:r>
              <a:rPr lang="en-US" sz="7014">
                <a:solidFill>
                  <a:srgbClr val="000000"/>
                </a:solidFill>
                <a:latin typeface="Itim"/>
              </a:rPr>
              <a:t>6</a:t>
            </a:r>
          </a:p>
        </p:txBody>
      </p:sp>
      <p:sp>
        <p:nvSpPr>
          <p:cNvPr name="TextBox 23" id="23"/>
          <p:cNvSpPr txBox="true"/>
          <p:nvPr/>
        </p:nvSpPr>
        <p:spPr>
          <a:xfrm rot="0">
            <a:off x="11252622" y="8106130"/>
            <a:ext cx="4988242" cy="579157"/>
          </a:xfrm>
          <a:prstGeom prst="rect">
            <a:avLst/>
          </a:prstGeom>
        </p:spPr>
        <p:txBody>
          <a:bodyPr anchor="t" rtlCol="false" tIns="0" lIns="0" bIns="0" rIns="0">
            <a:spAutoFit/>
          </a:bodyPr>
          <a:lstStyle/>
          <a:p>
            <a:pPr marL="652233" indent="-326117" lvl="1">
              <a:lnSpc>
                <a:spcPts val="4863"/>
              </a:lnSpc>
              <a:buFont typeface="Arial"/>
              <a:buChar char="•"/>
            </a:pPr>
            <a:r>
              <a:rPr lang="en-US" sz="3020">
                <a:solidFill>
                  <a:srgbClr val="000000"/>
                </a:solidFill>
                <a:latin typeface="Itim"/>
              </a:rPr>
              <a:t>Q&amp;A</a:t>
            </a:r>
          </a:p>
        </p:txBody>
      </p:sp>
      <p:sp>
        <p:nvSpPr>
          <p:cNvPr name="Freeform 24" id="24"/>
          <p:cNvSpPr/>
          <p:nvPr/>
        </p:nvSpPr>
        <p:spPr>
          <a:xfrm flipH="false" flipV="false" rot="740594">
            <a:off x="15054852" y="2731486"/>
            <a:ext cx="1389707" cy="1781676"/>
          </a:xfrm>
          <a:custGeom>
            <a:avLst/>
            <a:gdLst/>
            <a:ahLst/>
            <a:cxnLst/>
            <a:rect r="r" b="b" t="t" l="l"/>
            <a:pathLst>
              <a:path h="1781676" w="1389707">
                <a:moveTo>
                  <a:pt x="0" y="0"/>
                </a:moveTo>
                <a:lnTo>
                  <a:pt x="1389707" y="0"/>
                </a:lnTo>
                <a:lnTo>
                  <a:pt x="1389707" y="1781676"/>
                </a:lnTo>
                <a:lnTo>
                  <a:pt x="0" y="178167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25" id="25"/>
          <p:cNvSpPr txBox="true"/>
          <p:nvPr/>
        </p:nvSpPr>
        <p:spPr>
          <a:xfrm rot="0">
            <a:off x="5040239" y="6469277"/>
            <a:ext cx="5078987" cy="579157"/>
          </a:xfrm>
          <a:prstGeom prst="rect">
            <a:avLst/>
          </a:prstGeom>
        </p:spPr>
        <p:txBody>
          <a:bodyPr anchor="t" rtlCol="false" tIns="0" lIns="0" bIns="0" rIns="0">
            <a:spAutoFit/>
          </a:bodyPr>
          <a:lstStyle/>
          <a:p>
            <a:pPr marL="652233" indent="-326117" lvl="1">
              <a:lnSpc>
                <a:spcPts val="4863"/>
              </a:lnSpc>
              <a:buFont typeface="Arial"/>
              <a:buChar char="•"/>
            </a:pPr>
            <a:r>
              <a:rPr lang="en-US" sz="3020">
                <a:solidFill>
                  <a:srgbClr val="000000"/>
                </a:solidFill>
                <a:latin typeface="Itim"/>
              </a:rPr>
              <a:t>HOW TO LEARN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966813">
            <a:off x="3750727" y="-1706540"/>
            <a:ext cx="10786546" cy="13700079"/>
          </a:xfrm>
          <a:custGeom>
            <a:avLst/>
            <a:gdLst/>
            <a:ahLst/>
            <a:cxnLst/>
            <a:rect r="r" b="b" t="t" l="l"/>
            <a:pathLst>
              <a:path h="13700079" w="10786546">
                <a:moveTo>
                  <a:pt x="0" y="0"/>
                </a:moveTo>
                <a:lnTo>
                  <a:pt x="10786546" y="0"/>
                </a:lnTo>
                <a:lnTo>
                  <a:pt x="10786546" y="13700080"/>
                </a:lnTo>
                <a:lnTo>
                  <a:pt x="0" y="13700080"/>
                </a:lnTo>
                <a:lnTo>
                  <a:pt x="0" y="0"/>
                </a:lnTo>
                <a:close/>
              </a:path>
            </a:pathLst>
          </a:custGeom>
          <a:blipFill>
            <a:blip r:embed="rId3"/>
            <a:stretch>
              <a:fillRect l="0" t="0" r="0" b="0"/>
            </a:stretch>
          </a:blipFill>
        </p:spPr>
      </p:sp>
      <p:sp>
        <p:nvSpPr>
          <p:cNvPr name="Freeform 4" id="4"/>
          <p:cNvSpPr/>
          <p:nvPr/>
        </p:nvSpPr>
        <p:spPr>
          <a:xfrm flipH="false" flipV="false" rot="0">
            <a:off x="1501644" y="529928"/>
            <a:ext cx="4121568" cy="4114800"/>
          </a:xfrm>
          <a:custGeom>
            <a:avLst/>
            <a:gdLst/>
            <a:ahLst/>
            <a:cxnLst/>
            <a:rect r="r" b="b" t="t" l="l"/>
            <a:pathLst>
              <a:path h="4114800" w="4121568">
                <a:moveTo>
                  <a:pt x="0" y="0"/>
                </a:moveTo>
                <a:lnTo>
                  <a:pt x="4121567" y="0"/>
                </a:lnTo>
                <a:lnTo>
                  <a:pt x="4121567" y="4114800"/>
                </a:lnTo>
                <a:lnTo>
                  <a:pt x="0" y="4114800"/>
                </a:lnTo>
                <a:lnTo>
                  <a:pt x="0" y="0"/>
                </a:lnTo>
                <a:close/>
              </a:path>
            </a:pathLst>
          </a:custGeom>
          <a:blipFill>
            <a:blip r:embed="rId4"/>
            <a:stretch>
              <a:fillRect l="0" t="0" r="0" b="0"/>
            </a:stretch>
          </a:blipFill>
        </p:spPr>
      </p:sp>
      <p:sp>
        <p:nvSpPr>
          <p:cNvPr name="TextBox 5" id="5"/>
          <p:cNvSpPr txBox="true"/>
          <p:nvPr/>
        </p:nvSpPr>
        <p:spPr>
          <a:xfrm rot="0">
            <a:off x="4000336" y="2005067"/>
            <a:ext cx="10656837" cy="2302511"/>
          </a:xfrm>
          <a:prstGeom prst="rect">
            <a:avLst/>
          </a:prstGeom>
        </p:spPr>
        <p:txBody>
          <a:bodyPr anchor="t" rtlCol="false" tIns="0" lIns="0" bIns="0" rIns="0">
            <a:spAutoFit/>
          </a:bodyPr>
          <a:lstStyle/>
          <a:p>
            <a:pPr algn="ctr">
              <a:lnSpc>
                <a:spcPts val="16939"/>
              </a:lnSpc>
              <a:spcBef>
                <a:spcPct val="0"/>
              </a:spcBef>
            </a:pPr>
            <a:r>
              <a:rPr lang="en-US" sz="12099">
                <a:solidFill>
                  <a:srgbClr val="000000"/>
                </a:solidFill>
                <a:latin typeface="Ballpoint"/>
              </a:rPr>
              <a:t>Introduction</a:t>
            </a:r>
          </a:p>
        </p:txBody>
      </p:sp>
      <p:sp>
        <p:nvSpPr>
          <p:cNvPr name="TextBox 6" id="6"/>
          <p:cNvSpPr txBox="true"/>
          <p:nvPr/>
        </p:nvSpPr>
        <p:spPr>
          <a:xfrm rot="0">
            <a:off x="4185090" y="5180978"/>
            <a:ext cx="10287328" cy="4175882"/>
          </a:xfrm>
          <a:prstGeom prst="rect">
            <a:avLst/>
          </a:prstGeom>
        </p:spPr>
        <p:txBody>
          <a:bodyPr anchor="t" rtlCol="false" tIns="0" lIns="0" bIns="0" rIns="0">
            <a:spAutoFit/>
          </a:bodyPr>
          <a:lstStyle/>
          <a:p>
            <a:pPr algn="ctr">
              <a:lnSpc>
                <a:spcPts val="4228"/>
              </a:lnSpc>
            </a:pPr>
            <a:r>
              <a:rPr lang="en-US" sz="3227">
                <a:solidFill>
                  <a:srgbClr val="000000"/>
                </a:solidFill>
                <a:latin typeface="Dekko"/>
              </a:rPr>
              <a:t>Digital marketing is a way of advertising and promoting products or services using the internet and electronic devices like computers and smartphones. It involves various strategies, such as optimizing online content for search engines, using social media platforms, and sending targeted messages through email. </a:t>
            </a:r>
          </a:p>
          <a:p>
            <a:pPr algn="ctr">
              <a:lnSpc>
                <a:spcPts val="3966"/>
              </a:lnSpc>
            </a:pPr>
          </a:p>
          <a:p>
            <a:pPr algn="ctr">
              <a:lnSpc>
                <a:spcPts val="3966"/>
              </a:lnSpc>
            </a:pPr>
          </a:p>
        </p:txBody>
      </p:sp>
      <p:grpSp>
        <p:nvGrpSpPr>
          <p:cNvPr name="Group 7" id="7"/>
          <p:cNvGrpSpPr/>
          <p:nvPr/>
        </p:nvGrpSpPr>
        <p:grpSpPr>
          <a:xfrm rot="0">
            <a:off x="5486400" y="4307578"/>
            <a:ext cx="7315200" cy="288178"/>
            <a:chOff x="0" y="0"/>
            <a:chExt cx="9753600" cy="384238"/>
          </a:xfrm>
        </p:grpSpPr>
        <p:sp>
          <p:nvSpPr>
            <p:cNvPr name="Freeform 8" id="8"/>
            <p:cNvSpPr/>
            <p:nvPr/>
          </p:nvSpPr>
          <p:spPr>
            <a:xfrm flipH="false" flipV="false" rot="0">
              <a:off x="0" y="0"/>
              <a:ext cx="9753600" cy="212806"/>
            </a:xfrm>
            <a:custGeom>
              <a:avLst/>
              <a:gdLst/>
              <a:ahLst/>
              <a:cxnLst/>
              <a:rect r="r" b="b" t="t" l="l"/>
              <a:pathLst>
                <a:path h="212806" w="9753600">
                  <a:moveTo>
                    <a:pt x="0" y="0"/>
                  </a:moveTo>
                  <a:lnTo>
                    <a:pt x="9753600" y="0"/>
                  </a:lnTo>
                  <a:lnTo>
                    <a:pt x="9753600" y="212806"/>
                  </a:lnTo>
                  <a:lnTo>
                    <a:pt x="0" y="21280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685043" y="212806"/>
              <a:ext cx="7857304" cy="171432"/>
            </a:xfrm>
            <a:custGeom>
              <a:avLst/>
              <a:gdLst/>
              <a:ahLst/>
              <a:cxnLst/>
              <a:rect r="r" b="b" t="t" l="l"/>
              <a:pathLst>
                <a:path h="171432" w="7857304">
                  <a:moveTo>
                    <a:pt x="0" y="0"/>
                  </a:moveTo>
                  <a:lnTo>
                    <a:pt x="7857304" y="0"/>
                  </a:lnTo>
                  <a:lnTo>
                    <a:pt x="7857304" y="171432"/>
                  </a:lnTo>
                  <a:lnTo>
                    <a:pt x="0" y="1714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grpSp>
        <p:nvGrpSpPr>
          <p:cNvPr name="Group 3" id="3"/>
          <p:cNvGrpSpPr/>
          <p:nvPr/>
        </p:nvGrpSpPr>
        <p:grpSpPr>
          <a:xfrm rot="0">
            <a:off x="4230676" y="0"/>
            <a:ext cx="3019329" cy="6238084"/>
            <a:chOff x="0" y="0"/>
            <a:chExt cx="660400" cy="1364419"/>
          </a:xfrm>
        </p:grpSpPr>
        <p:sp>
          <p:nvSpPr>
            <p:cNvPr name="Freeform 4" id="4"/>
            <p:cNvSpPr/>
            <p:nvPr/>
          </p:nvSpPr>
          <p:spPr>
            <a:xfrm flipH="false" flipV="false" rot="0">
              <a:off x="0" y="0"/>
              <a:ext cx="660400" cy="1364419"/>
            </a:xfrm>
            <a:custGeom>
              <a:avLst/>
              <a:gdLst/>
              <a:ahLst/>
              <a:cxnLst/>
              <a:rect r="r" b="b" t="t" l="l"/>
              <a:pathLst>
                <a:path h="1364419" w="660400">
                  <a:moveTo>
                    <a:pt x="220252" y="1345350"/>
                  </a:moveTo>
                  <a:cubicBezTo>
                    <a:pt x="254109" y="1356864"/>
                    <a:pt x="292600" y="1364419"/>
                    <a:pt x="330378" y="1364419"/>
                  </a:cubicBezTo>
                  <a:cubicBezTo>
                    <a:pt x="368157" y="1364419"/>
                    <a:pt x="404509" y="1357942"/>
                    <a:pt x="438009" y="1346428"/>
                  </a:cubicBezTo>
                  <a:cubicBezTo>
                    <a:pt x="438723" y="1346069"/>
                    <a:pt x="439435" y="1346069"/>
                    <a:pt x="440148" y="1345710"/>
                  </a:cubicBezTo>
                  <a:cubicBezTo>
                    <a:pt x="565955" y="1299654"/>
                    <a:pt x="658618" y="1178040"/>
                    <a:pt x="660400" y="1023664"/>
                  </a:cubicBezTo>
                  <a:lnTo>
                    <a:pt x="660400" y="0"/>
                  </a:lnTo>
                  <a:lnTo>
                    <a:pt x="0" y="0"/>
                  </a:lnTo>
                  <a:lnTo>
                    <a:pt x="0" y="1022905"/>
                  </a:lnTo>
                  <a:cubicBezTo>
                    <a:pt x="1782" y="1178759"/>
                    <a:pt x="93019" y="1300375"/>
                    <a:pt x="220252" y="1345350"/>
                  </a:cubicBezTo>
                  <a:close/>
                </a:path>
              </a:pathLst>
            </a:custGeom>
            <a:solidFill>
              <a:srgbClr val="FFFFFF"/>
            </a:solidFill>
          </p:spPr>
        </p:sp>
        <p:sp>
          <p:nvSpPr>
            <p:cNvPr name="TextBox 5" id="5"/>
            <p:cNvSpPr txBox="true"/>
            <p:nvPr/>
          </p:nvSpPr>
          <p:spPr>
            <a:xfrm>
              <a:off x="0" y="-57150"/>
              <a:ext cx="660400" cy="1294569"/>
            </a:xfrm>
            <a:prstGeom prst="rect">
              <a:avLst/>
            </a:prstGeom>
          </p:spPr>
          <p:txBody>
            <a:bodyPr anchor="ctr" rtlCol="false" tIns="50800" lIns="50800" bIns="50800" rIns="50800"/>
            <a:lstStyle/>
            <a:p>
              <a:pPr algn="ctr">
                <a:lnSpc>
                  <a:spcPts val="3299"/>
                </a:lnSpc>
              </a:pPr>
            </a:p>
          </p:txBody>
        </p:sp>
      </p:grpSp>
      <p:grpSp>
        <p:nvGrpSpPr>
          <p:cNvPr name="Group 6" id="6"/>
          <p:cNvGrpSpPr/>
          <p:nvPr/>
        </p:nvGrpSpPr>
        <p:grpSpPr>
          <a:xfrm rot="0">
            <a:off x="7637205" y="0"/>
            <a:ext cx="3019329" cy="6812196"/>
            <a:chOff x="0" y="0"/>
            <a:chExt cx="660400" cy="1489991"/>
          </a:xfrm>
        </p:grpSpPr>
        <p:sp>
          <p:nvSpPr>
            <p:cNvPr name="Freeform 7" id="7"/>
            <p:cNvSpPr/>
            <p:nvPr/>
          </p:nvSpPr>
          <p:spPr>
            <a:xfrm flipH="false" flipV="false" rot="0">
              <a:off x="0" y="0"/>
              <a:ext cx="660400" cy="1489992"/>
            </a:xfrm>
            <a:custGeom>
              <a:avLst/>
              <a:gdLst/>
              <a:ahLst/>
              <a:cxnLst/>
              <a:rect r="r" b="b" t="t" l="l"/>
              <a:pathLst>
                <a:path h="1489992" w="660400">
                  <a:moveTo>
                    <a:pt x="220252" y="1470922"/>
                  </a:moveTo>
                  <a:cubicBezTo>
                    <a:pt x="254109" y="1482436"/>
                    <a:pt x="292600" y="1489992"/>
                    <a:pt x="330378" y="1489992"/>
                  </a:cubicBezTo>
                  <a:cubicBezTo>
                    <a:pt x="368157" y="1489992"/>
                    <a:pt x="404509" y="1483514"/>
                    <a:pt x="438009" y="1472001"/>
                  </a:cubicBezTo>
                  <a:cubicBezTo>
                    <a:pt x="438723" y="1471641"/>
                    <a:pt x="439435" y="1471641"/>
                    <a:pt x="440148" y="1471282"/>
                  </a:cubicBezTo>
                  <a:cubicBezTo>
                    <a:pt x="565955" y="1425227"/>
                    <a:pt x="658618" y="1303613"/>
                    <a:pt x="660400" y="1146447"/>
                  </a:cubicBezTo>
                  <a:lnTo>
                    <a:pt x="660400" y="0"/>
                  </a:lnTo>
                  <a:lnTo>
                    <a:pt x="0" y="0"/>
                  </a:lnTo>
                  <a:lnTo>
                    <a:pt x="0" y="1145596"/>
                  </a:lnTo>
                  <a:cubicBezTo>
                    <a:pt x="1782" y="1304331"/>
                    <a:pt x="93019" y="1425947"/>
                    <a:pt x="220252" y="1470922"/>
                  </a:cubicBezTo>
                  <a:close/>
                </a:path>
              </a:pathLst>
            </a:custGeom>
            <a:solidFill>
              <a:srgbClr val="FBEF4A"/>
            </a:solidFill>
          </p:spPr>
        </p:sp>
        <p:sp>
          <p:nvSpPr>
            <p:cNvPr name="TextBox 8" id="8"/>
            <p:cNvSpPr txBox="true"/>
            <p:nvPr/>
          </p:nvSpPr>
          <p:spPr>
            <a:xfrm>
              <a:off x="0" y="-57150"/>
              <a:ext cx="660400" cy="1420141"/>
            </a:xfrm>
            <a:prstGeom prst="rect">
              <a:avLst/>
            </a:prstGeom>
          </p:spPr>
          <p:txBody>
            <a:bodyPr anchor="ctr" rtlCol="false" tIns="50800" lIns="50800" bIns="50800" rIns="50800"/>
            <a:lstStyle/>
            <a:p>
              <a:pPr algn="ctr">
                <a:lnSpc>
                  <a:spcPts val="3299"/>
                </a:lnSpc>
              </a:pPr>
            </a:p>
          </p:txBody>
        </p:sp>
      </p:grpSp>
      <p:grpSp>
        <p:nvGrpSpPr>
          <p:cNvPr name="Group 9" id="9"/>
          <p:cNvGrpSpPr/>
          <p:nvPr/>
        </p:nvGrpSpPr>
        <p:grpSpPr>
          <a:xfrm rot="0">
            <a:off x="11043734" y="0"/>
            <a:ext cx="3019329" cy="7373260"/>
            <a:chOff x="0" y="0"/>
            <a:chExt cx="660400" cy="1612710"/>
          </a:xfrm>
        </p:grpSpPr>
        <p:sp>
          <p:nvSpPr>
            <p:cNvPr name="Freeform 10" id="10"/>
            <p:cNvSpPr/>
            <p:nvPr/>
          </p:nvSpPr>
          <p:spPr>
            <a:xfrm flipH="false" flipV="false" rot="0">
              <a:off x="0" y="0"/>
              <a:ext cx="660400" cy="1612710"/>
            </a:xfrm>
            <a:custGeom>
              <a:avLst/>
              <a:gdLst/>
              <a:ahLst/>
              <a:cxnLst/>
              <a:rect r="r" b="b" t="t" l="l"/>
              <a:pathLst>
                <a:path h="1612710" w="660400">
                  <a:moveTo>
                    <a:pt x="220252" y="1593641"/>
                  </a:moveTo>
                  <a:cubicBezTo>
                    <a:pt x="254109" y="1605155"/>
                    <a:pt x="292600" y="1612710"/>
                    <a:pt x="330378" y="1612710"/>
                  </a:cubicBezTo>
                  <a:cubicBezTo>
                    <a:pt x="368157" y="1612710"/>
                    <a:pt x="404509" y="1606233"/>
                    <a:pt x="438009" y="1594719"/>
                  </a:cubicBezTo>
                  <a:cubicBezTo>
                    <a:pt x="438723" y="1594359"/>
                    <a:pt x="439435" y="1594359"/>
                    <a:pt x="440148" y="1594000"/>
                  </a:cubicBezTo>
                  <a:cubicBezTo>
                    <a:pt x="565955" y="1547945"/>
                    <a:pt x="658618" y="1426331"/>
                    <a:pt x="660400" y="1266440"/>
                  </a:cubicBezTo>
                  <a:lnTo>
                    <a:pt x="660400" y="0"/>
                  </a:lnTo>
                  <a:lnTo>
                    <a:pt x="0" y="0"/>
                  </a:lnTo>
                  <a:lnTo>
                    <a:pt x="0" y="1265500"/>
                  </a:lnTo>
                  <a:cubicBezTo>
                    <a:pt x="1782" y="1427050"/>
                    <a:pt x="93019" y="1548665"/>
                    <a:pt x="220252" y="1593641"/>
                  </a:cubicBezTo>
                  <a:close/>
                </a:path>
              </a:pathLst>
            </a:custGeom>
            <a:solidFill>
              <a:srgbClr val="FFFFFF"/>
            </a:solidFill>
          </p:spPr>
        </p:sp>
        <p:sp>
          <p:nvSpPr>
            <p:cNvPr name="TextBox 11" id="11"/>
            <p:cNvSpPr txBox="true"/>
            <p:nvPr/>
          </p:nvSpPr>
          <p:spPr>
            <a:xfrm>
              <a:off x="0" y="-57150"/>
              <a:ext cx="660400" cy="1542860"/>
            </a:xfrm>
            <a:prstGeom prst="rect">
              <a:avLst/>
            </a:prstGeom>
          </p:spPr>
          <p:txBody>
            <a:bodyPr anchor="ctr" rtlCol="false" tIns="50800" lIns="50800" bIns="50800" rIns="50800"/>
            <a:lstStyle/>
            <a:p>
              <a:pPr algn="ctr">
                <a:lnSpc>
                  <a:spcPts val="3299"/>
                </a:lnSpc>
              </a:pPr>
            </a:p>
          </p:txBody>
        </p:sp>
      </p:grpSp>
      <p:grpSp>
        <p:nvGrpSpPr>
          <p:cNvPr name="Group 12" id="12"/>
          <p:cNvGrpSpPr/>
          <p:nvPr/>
        </p:nvGrpSpPr>
        <p:grpSpPr>
          <a:xfrm rot="0">
            <a:off x="14450262" y="0"/>
            <a:ext cx="3019329" cy="7764700"/>
            <a:chOff x="0" y="0"/>
            <a:chExt cx="660400" cy="1698327"/>
          </a:xfrm>
        </p:grpSpPr>
        <p:sp>
          <p:nvSpPr>
            <p:cNvPr name="Freeform 13" id="13"/>
            <p:cNvSpPr/>
            <p:nvPr/>
          </p:nvSpPr>
          <p:spPr>
            <a:xfrm flipH="false" flipV="false" rot="0">
              <a:off x="0" y="0"/>
              <a:ext cx="660400" cy="1698327"/>
            </a:xfrm>
            <a:custGeom>
              <a:avLst/>
              <a:gdLst/>
              <a:ahLst/>
              <a:cxnLst/>
              <a:rect r="r" b="b" t="t" l="l"/>
              <a:pathLst>
                <a:path h="1698327" w="660400">
                  <a:moveTo>
                    <a:pt x="220252" y="1679258"/>
                  </a:moveTo>
                  <a:cubicBezTo>
                    <a:pt x="254109" y="1690772"/>
                    <a:pt x="292600" y="1698327"/>
                    <a:pt x="330378" y="1698327"/>
                  </a:cubicBezTo>
                  <a:cubicBezTo>
                    <a:pt x="368157" y="1698327"/>
                    <a:pt x="404509" y="1691850"/>
                    <a:pt x="438009" y="1680336"/>
                  </a:cubicBezTo>
                  <a:cubicBezTo>
                    <a:pt x="438723" y="1679977"/>
                    <a:pt x="439435" y="1679977"/>
                    <a:pt x="440148" y="1679617"/>
                  </a:cubicBezTo>
                  <a:cubicBezTo>
                    <a:pt x="565955" y="1633562"/>
                    <a:pt x="658618" y="1511948"/>
                    <a:pt x="660400" y="1350155"/>
                  </a:cubicBezTo>
                  <a:lnTo>
                    <a:pt x="660400" y="0"/>
                  </a:lnTo>
                  <a:lnTo>
                    <a:pt x="0" y="0"/>
                  </a:lnTo>
                  <a:lnTo>
                    <a:pt x="0" y="1349153"/>
                  </a:lnTo>
                  <a:cubicBezTo>
                    <a:pt x="1782" y="1512667"/>
                    <a:pt x="93019" y="1634282"/>
                    <a:pt x="220252" y="1679258"/>
                  </a:cubicBezTo>
                  <a:close/>
                </a:path>
              </a:pathLst>
            </a:custGeom>
            <a:solidFill>
              <a:srgbClr val="FBEF4A"/>
            </a:solidFill>
          </p:spPr>
        </p:sp>
        <p:sp>
          <p:nvSpPr>
            <p:cNvPr name="TextBox 14" id="14"/>
            <p:cNvSpPr txBox="true"/>
            <p:nvPr/>
          </p:nvSpPr>
          <p:spPr>
            <a:xfrm>
              <a:off x="0" y="-57150"/>
              <a:ext cx="660400" cy="1628477"/>
            </a:xfrm>
            <a:prstGeom prst="rect">
              <a:avLst/>
            </a:prstGeom>
          </p:spPr>
          <p:txBody>
            <a:bodyPr anchor="ctr" rtlCol="false" tIns="50800" lIns="50800" bIns="50800" rIns="50800"/>
            <a:lstStyle/>
            <a:p>
              <a:pPr algn="ctr">
                <a:lnSpc>
                  <a:spcPts val="3299"/>
                </a:lnSpc>
              </a:pPr>
            </a:p>
          </p:txBody>
        </p:sp>
      </p:grpSp>
      <p:grpSp>
        <p:nvGrpSpPr>
          <p:cNvPr name="Group 15" id="15"/>
          <p:cNvGrpSpPr/>
          <p:nvPr/>
        </p:nvGrpSpPr>
        <p:grpSpPr>
          <a:xfrm rot="0">
            <a:off x="824147" y="0"/>
            <a:ext cx="3019329" cy="5690068"/>
            <a:chOff x="0" y="0"/>
            <a:chExt cx="660400" cy="1244555"/>
          </a:xfrm>
        </p:grpSpPr>
        <p:sp>
          <p:nvSpPr>
            <p:cNvPr name="Freeform 16" id="16"/>
            <p:cNvSpPr/>
            <p:nvPr/>
          </p:nvSpPr>
          <p:spPr>
            <a:xfrm flipH="false" flipV="false" rot="0">
              <a:off x="0" y="0"/>
              <a:ext cx="660400" cy="1244555"/>
            </a:xfrm>
            <a:custGeom>
              <a:avLst/>
              <a:gdLst/>
              <a:ahLst/>
              <a:cxnLst/>
              <a:rect r="r" b="b" t="t" l="l"/>
              <a:pathLst>
                <a:path h="1244555" w="660400">
                  <a:moveTo>
                    <a:pt x="220252" y="1225486"/>
                  </a:moveTo>
                  <a:cubicBezTo>
                    <a:pt x="254109" y="1237000"/>
                    <a:pt x="292600" y="1244555"/>
                    <a:pt x="330378" y="1244555"/>
                  </a:cubicBezTo>
                  <a:cubicBezTo>
                    <a:pt x="368157" y="1244555"/>
                    <a:pt x="404509" y="1238078"/>
                    <a:pt x="438009" y="1226564"/>
                  </a:cubicBezTo>
                  <a:cubicBezTo>
                    <a:pt x="438723" y="1226205"/>
                    <a:pt x="439435" y="1226205"/>
                    <a:pt x="440148" y="1225845"/>
                  </a:cubicBezTo>
                  <a:cubicBezTo>
                    <a:pt x="565955" y="1179790"/>
                    <a:pt x="658618" y="1058176"/>
                    <a:pt x="660400" y="906462"/>
                  </a:cubicBezTo>
                  <a:lnTo>
                    <a:pt x="660400" y="0"/>
                  </a:lnTo>
                  <a:lnTo>
                    <a:pt x="0" y="0"/>
                  </a:lnTo>
                  <a:lnTo>
                    <a:pt x="0" y="905790"/>
                  </a:lnTo>
                  <a:cubicBezTo>
                    <a:pt x="1782" y="1058895"/>
                    <a:pt x="93019" y="1180510"/>
                    <a:pt x="220252" y="1225486"/>
                  </a:cubicBezTo>
                  <a:close/>
                </a:path>
              </a:pathLst>
            </a:custGeom>
            <a:solidFill>
              <a:srgbClr val="FBEF4A"/>
            </a:solidFill>
          </p:spPr>
        </p:sp>
        <p:sp>
          <p:nvSpPr>
            <p:cNvPr name="TextBox 17" id="17"/>
            <p:cNvSpPr txBox="true"/>
            <p:nvPr/>
          </p:nvSpPr>
          <p:spPr>
            <a:xfrm>
              <a:off x="0" y="-57150"/>
              <a:ext cx="660400" cy="1174705"/>
            </a:xfrm>
            <a:prstGeom prst="rect">
              <a:avLst/>
            </a:prstGeom>
          </p:spPr>
          <p:txBody>
            <a:bodyPr anchor="ctr" rtlCol="false" tIns="50800" lIns="50800" bIns="50800" rIns="50800"/>
            <a:lstStyle/>
            <a:p>
              <a:pPr algn="ctr">
                <a:lnSpc>
                  <a:spcPts val="3299"/>
                </a:lnSpc>
              </a:pPr>
            </a:p>
          </p:txBody>
        </p:sp>
      </p:grpSp>
      <p:sp>
        <p:nvSpPr>
          <p:cNvPr name="Freeform 18" id="18"/>
          <p:cNvSpPr/>
          <p:nvPr/>
        </p:nvSpPr>
        <p:spPr>
          <a:xfrm flipH="false" flipV="false" rot="0">
            <a:off x="15539419" y="982025"/>
            <a:ext cx="831336" cy="831336"/>
          </a:xfrm>
          <a:custGeom>
            <a:avLst/>
            <a:gdLst/>
            <a:ahLst/>
            <a:cxnLst/>
            <a:rect r="r" b="b" t="t" l="l"/>
            <a:pathLst>
              <a:path h="831336" w="831336">
                <a:moveTo>
                  <a:pt x="0" y="0"/>
                </a:moveTo>
                <a:lnTo>
                  <a:pt x="831336" y="0"/>
                </a:lnTo>
                <a:lnTo>
                  <a:pt x="831336" y="831336"/>
                </a:lnTo>
                <a:lnTo>
                  <a:pt x="0" y="8313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19" id="19"/>
          <p:cNvPicPr>
            <a:picLocks noChangeAspect="true"/>
          </p:cNvPicPr>
          <p:nvPr/>
        </p:nvPicPr>
        <p:blipFill>
          <a:blip r:embed="rId5"/>
          <a:srcRect l="0" t="0" r="0" b="0"/>
          <a:stretch>
            <a:fillRect/>
          </a:stretch>
        </p:blipFill>
        <p:spPr>
          <a:xfrm flipH="false" flipV="false" rot="0">
            <a:off x="1868372" y="2565427"/>
            <a:ext cx="1975104" cy="8229600"/>
          </a:xfrm>
          <a:prstGeom prst="rect">
            <a:avLst/>
          </a:prstGeom>
        </p:spPr>
      </p:pic>
      <p:pic>
        <p:nvPicPr>
          <p:cNvPr name="Picture 20" id="20"/>
          <p:cNvPicPr>
            <a:picLocks noChangeAspect="true"/>
          </p:cNvPicPr>
          <p:nvPr/>
        </p:nvPicPr>
        <p:blipFill>
          <a:blip r:embed="rId6"/>
          <a:srcRect l="0" t="0" r="0" b="0"/>
          <a:stretch>
            <a:fillRect/>
          </a:stretch>
        </p:blipFill>
        <p:spPr>
          <a:xfrm flipH="false" flipV="false" rot="0">
            <a:off x="1507876" y="4148828"/>
            <a:ext cx="2332275" cy="8229600"/>
          </a:xfrm>
          <a:prstGeom prst="rect">
            <a:avLst/>
          </a:prstGeom>
        </p:spPr>
      </p:pic>
      <p:sp>
        <p:nvSpPr>
          <p:cNvPr name="TextBox 21" id="21"/>
          <p:cNvSpPr txBox="true"/>
          <p:nvPr/>
        </p:nvSpPr>
        <p:spPr>
          <a:xfrm rot="0">
            <a:off x="3568338" y="7670079"/>
            <a:ext cx="11162800" cy="1377953"/>
          </a:xfrm>
          <a:prstGeom prst="rect">
            <a:avLst/>
          </a:prstGeom>
        </p:spPr>
        <p:txBody>
          <a:bodyPr anchor="t" rtlCol="false" tIns="0" lIns="0" bIns="0" rIns="0">
            <a:spAutoFit/>
          </a:bodyPr>
          <a:lstStyle/>
          <a:p>
            <a:pPr algn="ctr">
              <a:lnSpc>
                <a:spcPts val="11049"/>
              </a:lnSpc>
            </a:pPr>
            <a:r>
              <a:rPr lang="en-US" sz="8499" spc="254">
                <a:solidFill>
                  <a:srgbClr val="000000"/>
                </a:solidFill>
                <a:latin typeface="Aileron Heavy"/>
              </a:rPr>
              <a:t>TYPES </a:t>
            </a:r>
          </a:p>
        </p:txBody>
      </p:sp>
      <p:grpSp>
        <p:nvGrpSpPr>
          <p:cNvPr name="Group 22" id="22"/>
          <p:cNvGrpSpPr/>
          <p:nvPr/>
        </p:nvGrpSpPr>
        <p:grpSpPr>
          <a:xfrm rot="0">
            <a:off x="1016892" y="982025"/>
            <a:ext cx="2633840" cy="1268126"/>
            <a:chOff x="0" y="0"/>
            <a:chExt cx="3511786" cy="1690834"/>
          </a:xfrm>
        </p:grpSpPr>
        <p:sp>
          <p:nvSpPr>
            <p:cNvPr name="TextBox 23" id="23"/>
            <p:cNvSpPr txBox="true"/>
            <p:nvPr/>
          </p:nvSpPr>
          <p:spPr>
            <a:xfrm rot="0">
              <a:off x="1804" y="-28575"/>
              <a:ext cx="3509982" cy="1126691"/>
            </a:xfrm>
            <a:prstGeom prst="rect">
              <a:avLst/>
            </a:prstGeom>
          </p:spPr>
          <p:txBody>
            <a:bodyPr anchor="t" rtlCol="false" tIns="0" lIns="0" bIns="0" rIns="0">
              <a:spAutoFit/>
            </a:bodyPr>
            <a:lstStyle/>
            <a:p>
              <a:pPr algn="ctr">
                <a:lnSpc>
                  <a:spcPts val="3445"/>
                </a:lnSpc>
              </a:pPr>
              <a:r>
                <a:rPr lang="en-US" sz="2650" spc="79">
                  <a:solidFill>
                    <a:srgbClr val="000000"/>
                  </a:solidFill>
                  <a:latin typeface="Aileron Heavy"/>
                </a:rPr>
                <a:t>SOCIAL MEDIA MANAGEMENT</a:t>
              </a:r>
            </a:p>
          </p:txBody>
        </p:sp>
        <p:sp>
          <p:nvSpPr>
            <p:cNvPr name="TextBox 24" id="24"/>
            <p:cNvSpPr txBox="true"/>
            <p:nvPr/>
          </p:nvSpPr>
          <p:spPr>
            <a:xfrm rot="0">
              <a:off x="0" y="1211492"/>
              <a:ext cx="3509982" cy="479342"/>
            </a:xfrm>
            <a:prstGeom prst="rect">
              <a:avLst/>
            </a:prstGeom>
          </p:spPr>
          <p:txBody>
            <a:bodyPr anchor="t" rtlCol="false" tIns="0" lIns="0" bIns="0" rIns="0">
              <a:spAutoFit/>
            </a:bodyPr>
            <a:lstStyle/>
            <a:p>
              <a:pPr algn="ctr">
                <a:lnSpc>
                  <a:spcPts val="3079"/>
                </a:lnSpc>
              </a:pPr>
            </a:p>
          </p:txBody>
        </p:sp>
      </p:grpSp>
      <p:grpSp>
        <p:nvGrpSpPr>
          <p:cNvPr name="Group 25" id="25"/>
          <p:cNvGrpSpPr/>
          <p:nvPr/>
        </p:nvGrpSpPr>
        <p:grpSpPr>
          <a:xfrm rot="0">
            <a:off x="4423420" y="1616088"/>
            <a:ext cx="2633840" cy="1697393"/>
            <a:chOff x="0" y="0"/>
            <a:chExt cx="3511786" cy="2263191"/>
          </a:xfrm>
        </p:grpSpPr>
        <p:sp>
          <p:nvSpPr>
            <p:cNvPr name="TextBox 26" id="26"/>
            <p:cNvSpPr txBox="true"/>
            <p:nvPr/>
          </p:nvSpPr>
          <p:spPr>
            <a:xfrm rot="0">
              <a:off x="1804" y="-28575"/>
              <a:ext cx="3509982" cy="1699048"/>
            </a:xfrm>
            <a:prstGeom prst="rect">
              <a:avLst/>
            </a:prstGeom>
          </p:spPr>
          <p:txBody>
            <a:bodyPr anchor="t" rtlCol="false" tIns="0" lIns="0" bIns="0" rIns="0">
              <a:spAutoFit/>
            </a:bodyPr>
            <a:lstStyle/>
            <a:p>
              <a:pPr algn="ctr">
                <a:lnSpc>
                  <a:spcPts val="3380"/>
                </a:lnSpc>
              </a:pPr>
              <a:r>
                <a:rPr lang="en-US" sz="2600" spc="78">
                  <a:solidFill>
                    <a:srgbClr val="000000"/>
                  </a:solidFill>
                  <a:latin typeface="Aileron Heavy"/>
                </a:rPr>
                <a:t>SEARCH ENGINE OPTIMIZATION</a:t>
              </a:r>
            </a:p>
          </p:txBody>
        </p:sp>
        <p:sp>
          <p:nvSpPr>
            <p:cNvPr name="TextBox 27" id="27"/>
            <p:cNvSpPr txBox="true"/>
            <p:nvPr/>
          </p:nvSpPr>
          <p:spPr>
            <a:xfrm rot="0">
              <a:off x="0" y="1783849"/>
              <a:ext cx="3509982" cy="479342"/>
            </a:xfrm>
            <a:prstGeom prst="rect">
              <a:avLst/>
            </a:prstGeom>
          </p:spPr>
          <p:txBody>
            <a:bodyPr anchor="t" rtlCol="false" tIns="0" lIns="0" bIns="0" rIns="0">
              <a:spAutoFit/>
            </a:bodyPr>
            <a:lstStyle/>
            <a:p>
              <a:pPr algn="ctr">
                <a:lnSpc>
                  <a:spcPts val="3079"/>
                </a:lnSpc>
              </a:pPr>
            </a:p>
          </p:txBody>
        </p:sp>
      </p:grpSp>
      <p:grpSp>
        <p:nvGrpSpPr>
          <p:cNvPr name="Group 28" id="28"/>
          <p:cNvGrpSpPr/>
          <p:nvPr/>
        </p:nvGrpSpPr>
        <p:grpSpPr>
          <a:xfrm rot="0">
            <a:off x="7832818" y="2893410"/>
            <a:ext cx="2633840" cy="1268768"/>
            <a:chOff x="0" y="0"/>
            <a:chExt cx="3511786" cy="1691691"/>
          </a:xfrm>
        </p:grpSpPr>
        <p:sp>
          <p:nvSpPr>
            <p:cNvPr name="TextBox 29" id="29"/>
            <p:cNvSpPr txBox="true"/>
            <p:nvPr/>
          </p:nvSpPr>
          <p:spPr>
            <a:xfrm rot="0">
              <a:off x="1804" y="-28575"/>
              <a:ext cx="3509982" cy="1127548"/>
            </a:xfrm>
            <a:prstGeom prst="rect">
              <a:avLst/>
            </a:prstGeom>
          </p:spPr>
          <p:txBody>
            <a:bodyPr anchor="t" rtlCol="false" tIns="0" lIns="0" bIns="0" rIns="0">
              <a:spAutoFit/>
            </a:bodyPr>
            <a:lstStyle/>
            <a:p>
              <a:pPr algn="ctr">
                <a:lnSpc>
                  <a:spcPts val="3380"/>
                </a:lnSpc>
              </a:pPr>
              <a:r>
                <a:rPr lang="en-US" sz="2600" spc="78">
                  <a:solidFill>
                    <a:srgbClr val="000000"/>
                  </a:solidFill>
                  <a:latin typeface="Aileron Heavy"/>
                </a:rPr>
                <a:t>CONTENT MARKETING</a:t>
              </a:r>
            </a:p>
          </p:txBody>
        </p:sp>
        <p:sp>
          <p:nvSpPr>
            <p:cNvPr name="TextBox 30" id="30"/>
            <p:cNvSpPr txBox="true"/>
            <p:nvPr/>
          </p:nvSpPr>
          <p:spPr>
            <a:xfrm rot="0">
              <a:off x="0" y="1212349"/>
              <a:ext cx="3509982" cy="479342"/>
            </a:xfrm>
            <a:prstGeom prst="rect">
              <a:avLst/>
            </a:prstGeom>
          </p:spPr>
          <p:txBody>
            <a:bodyPr anchor="t" rtlCol="false" tIns="0" lIns="0" bIns="0" rIns="0">
              <a:spAutoFit/>
            </a:bodyPr>
            <a:lstStyle/>
            <a:p>
              <a:pPr algn="ctr">
                <a:lnSpc>
                  <a:spcPts val="3079"/>
                </a:lnSpc>
              </a:pPr>
            </a:p>
          </p:txBody>
        </p:sp>
      </p:grpSp>
      <p:grpSp>
        <p:nvGrpSpPr>
          <p:cNvPr name="Group 31" id="31"/>
          <p:cNvGrpSpPr/>
          <p:nvPr/>
        </p:nvGrpSpPr>
        <p:grpSpPr>
          <a:xfrm rot="0">
            <a:off x="11242216" y="4170731"/>
            <a:ext cx="2633840" cy="1268768"/>
            <a:chOff x="0" y="0"/>
            <a:chExt cx="3511786" cy="1691691"/>
          </a:xfrm>
        </p:grpSpPr>
        <p:sp>
          <p:nvSpPr>
            <p:cNvPr name="TextBox 32" id="32"/>
            <p:cNvSpPr txBox="true"/>
            <p:nvPr/>
          </p:nvSpPr>
          <p:spPr>
            <a:xfrm rot="0">
              <a:off x="1804" y="-28575"/>
              <a:ext cx="3509982" cy="1127548"/>
            </a:xfrm>
            <a:prstGeom prst="rect">
              <a:avLst/>
            </a:prstGeom>
          </p:spPr>
          <p:txBody>
            <a:bodyPr anchor="t" rtlCol="false" tIns="0" lIns="0" bIns="0" rIns="0">
              <a:spAutoFit/>
            </a:bodyPr>
            <a:lstStyle/>
            <a:p>
              <a:pPr algn="ctr">
                <a:lnSpc>
                  <a:spcPts val="3380"/>
                </a:lnSpc>
              </a:pPr>
              <a:r>
                <a:rPr lang="en-US" sz="2600" spc="78">
                  <a:solidFill>
                    <a:srgbClr val="000000"/>
                  </a:solidFill>
                  <a:latin typeface="Aileron Heavy"/>
                </a:rPr>
                <a:t>EMAIL MARKETING</a:t>
              </a:r>
            </a:p>
          </p:txBody>
        </p:sp>
        <p:sp>
          <p:nvSpPr>
            <p:cNvPr name="TextBox 33" id="33"/>
            <p:cNvSpPr txBox="true"/>
            <p:nvPr/>
          </p:nvSpPr>
          <p:spPr>
            <a:xfrm rot="0">
              <a:off x="0" y="1212349"/>
              <a:ext cx="3509982" cy="479342"/>
            </a:xfrm>
            <a:prstGeom prst="rect">
              <a:avLst/>
            </a:prstGeom>
          </p:spPr>
          <p:txBody>
            <a:bodyPr anchor="t" rtlCol="false" tIns="0" lIns="0" bIns="0" rIns="0">
              <a:spAutoFit/>
            </a:bodyPr>
            <a:lstStyle/>
            <a:p>
              <a:pPr algn="ctr">
                <a:lnSpc>
                  <a:spcPts val="3079"/>
                </a:lnSpc>
              </a:pPr>
            </a:p>
          </p:txBody>
        </p:sp>
      </p:grpSp>
      <p:grpSp>
        <p:nvGrpSpPr>
          <p:cNvPr name="Group 34" id="34"/>
          <p:cNvGrpSpPr/>
          <p:nvPr/>
        </p:nvGrpSpPr>
        <p:grpSpPr>
          <a:xfrm rot="0">
            <a:off x="14638167" y="5143500"/>
            <a:ext cx="2633840" cy="1268768"/>
            <a:chOff x="0" y="0"/>
            <a:chExt cx="3511786" cy="1691691"/>
          </a:xfrm>
        </p:grpSpPr>
        <p:sp>
          <p:nvSpPr>
            <p:cNvPr name="TextBox 35" id="35"/>
            <p:cNvSpPr txBox="true"/>
            <p:nvPr/>
          </p:nvSpPr>
          <p:spPr>
            <a:xfrm rot="0">
              <a:off x="1804" y="-28575"/>
              <a:ext cx="3509982" cy="1127548"/>
            </a:xfrm>
            <a:prstGeom prst="rect">
              <a:avLst/>
            </a:prstGeom>
          </p:spPr>
          <p:txBody>
            <a:bodyPr anchor="t" rtlCol="false" tIns="0" lIns="0" bIns="0" rIns="0">
              <a:spAutoFit/>
            </a:bodyPr>
            <a:lstStyle/>
            <a:p>
              <a:pPr algn="ctr">
                <a:lnSpc>
                  <a:spcPts val="3380"/>
                </a:lnSpc>
              </a:pPr>
              <a:r>
                <a:rPr lang="en-US" sz="2600" spc="78">
                  <a:solidFill>
                    <a:srgbClr val="000000"/>
                  </a:solidFill>
                  <a:latin typeface="Aileron Heavy"/>
                </a:rPr>
                <a:t>PPC AND ANALYTICS</a:t>
              </a:r>
            </a:p>
          </p:txBody>
        </p:sp>
        <p:sp>
          <p:nvSpPr>
            <p:cNvPr name="TextBox 36" id="36"/>
            <p:cNvSpPr txBox="true"/>
            <p:nvPr/>
          </p:nvSpPr>
          <p:spPr>
            <a:xfrm rot="0">
              <a:off x="0" y="1212349"/>
              <a:ext cx="3509982" cy="479342"/>
            </a:xfrm>
            <a:prstGeom prst="rect">
              <a:avLst/>
            </a:prstGeom>
          </p:spPr>
          <p:txBody>
            <a:bodyPr anchor="t" rtlCol="false" tIns="0" lIns="0" bIns="0" rIns="0">
              <a:spAutoFit/>
            </a:bodyPr>
            <a:lstStyle/>
            <a:p>
              <a:pPr algn="ctr">
                <a:lnSpc>
                  <a:spcPts val="3079"/>
                </a:lnSpc>
              </a:pP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917616">
            <a:off x="171978" y="2975727"/>
            <a:ext cx="4693491" cy="4679827"/>
          </a:xfrm>
          <a:custGeom>
            <a:avLst/>
            <a:gdLst/>
            <a:ahLst/>
            <a:cxnLst/>
            <a:rect r="r" b="b" t="t" l="l"/>
            <a:pathLst>
              <a:path h="4679827" w="4693491">
                <a:moveTo>
                  <a:pt x="0" y="0"/>
                </a:moveTo>
                <a:lnTo>
                  <a:pt x="4693491" y="0"/>
                </a:lnTo>
                <a:lnTo>
                  <a:pt x="4693491" y="4679827"/>
                </a:lnTo>
                <a:lnTo>
                  <a:pt x="0" y="4679827"/>
                </a:lnTo>
                <a:lnTo>
                  <a:pt x="0" y="0"/>
                </a:lnTo>
                <a:close/>
              </a:path>
            </a:pathLst>
          </a:custGeom>
          <a:blipFill>
            <a:blip r:embed="rId3"/>
            <a:stretch>
              <a:fillRect l="0" t="0" r="0" b="0"/>
            </a:stretch>
          </a:blipFill>
        </p:spPr>
      </p:sp>
      <p:sp>
        <p:nvSpPr>
          <p:cNvPr name="Freeform 4" id="4"/>
          <p:cNvSpPr/>
          <p:nvPr/>
        </p:nvSpPr>
        <p:spPr>
          <a:xfrm flipH="false" flipV="false" rot="-74983">
            <a:off x="6561585" y="2498815"/>
            <a:ext cx="5489789" cy="5480774"/>
          </a:xfrm>
          <a:custGeom>
            <a:avLst/>
            <a:gdLst/>
            <a:ahLst/>
            <a:cxnLst/>
            <a:rect r="r" b="b" t="t" l="l"/>
            <a:pathLst>
              <a:path h="5480774" w="5489789">
                <a:moveTo>
                  <a:pt x="0" y="0"/>
                </a:moveTo>
                <a:lnTo>
                  <a:pt x="5489789" y="0"/>
                </a:lnTo>
                <a:lnTo>
                  <a:pt x="5489789" y="5480774"/>
                </a:lnTo>
                <a:lnTo>
                  <a:pt x="0" y="5480774"/>
                </a:lnTo>
                <a:lnTo>
                  <a:pt x="0" y="0"/>
                </a:lnTo>
                <a:close/>
              </a:path>
            </a:pathLst>
          </a:custGeom>
          <a:blipFill>
            <a:blip r:embed="rId4"/>
            <a:stretch>
              <a:fillRect l="0" t="0" r="0" b="0"/>
            </a:stretch>
          </a:blipFill>
        </p:spPr>
      </p:sp>
      <p:sp>
        <p:nvSpPr>
          <p:cNvPr name="Freeform 5" id="5"/>
          <p:cNvSpPr/>
          <p:nvPr/>
        </p:nvSpPr>
        <p:spPr>
          <a:xfrm flipH="false" flipV="false" rot="-917616">
            <a:off x="2236425" y="5908018"/>
            <a:ext cx="4595062" cy="4581685"/>
          </a:xfrm>
          <a:custGeom>
            <a:avLst/>
            <a:gdLst/>
            <a:ahLst/>
            <a:cxnLst/>
            <a:rect r="r" b="b" t="t" l="l"/>
            <a:pathLst>
              <a:path h="4581685" w="4595062">
                <a:moveTo>
                  <a:pt x="0" y="0"/>
                </a:moveTo>
                <a:lnTo>
                  <a:pt x="4595063" y="0"/>
                </a:lnTo>
                <a:lnTo>
                  <a:pt x="4595063" y="4581685"/>
                </a:lnTo>
                <a:lnTo>
                  <a:pt x="0" y="4581685"/>
                </a:lnTo>
                <a:lnTo>
                  <a:pt x="0" y="0"/>
                </a:lnTo>
                <a:close/>
              </a:path>
            </a:pathLst>
          </a:custGeom>
          <a:blipFill>
            <a:blip r:embed="rId3"/>
            <a:stretch>
              <a:fillRect l="0" t="0" r="0" b="0"/>
            </a:stretch>
          </a:blipFill>
        </p:spPr>
      </p:sp>
      <p:sp>
        <p:nvSpPr>
          <p:cNvPr name="Freeform 6" id="6"/>
          <p:cNvSpPr/>
          <p:nvPr/>
        </p:nvSpPr>
        <p:spPr>
          <a:xfrm flipH="false" flipV="false" rot="-917616">
            <a:off x="13369572" y="2960235"/>
            <a:ext cx="4724565" cy="4710811"/>
          </a:xfrm>
          <a:custGeom>
            <a:avLst/>
            <a:gdLst/>
            <a:ahLst/>
            <a:cxnLst/>
            <a:rect r="r" b="b" t="t" l="l"/>
            <a:pathLst>
              <a:path h="4710811" w="4724565">
                <a:moveTo>
                  <a:pt x="0" y="0"/>
                </a:moveTo>
                <a:lnTo>
                  <a:pt x="4724566" y="0"/>
                </a:lnTo>
                <a:lnTo>
                  <a:pt x="4724566" y="4710812"/>
                </a:lnTo>
                <a:lnTo>
                  <a:pt x="0" y="4710812"/>
                </a:lnTo>
                <a:lnTo>
                  <a:pt x="0" y="0"/>
                </a:lnTo>
                <a:close/>
              </a:path>
            </a:pathLst>
          </a:custGeom>
          <a:blipFill>
            <a:blip r:embed="rId3"/>
            <a:stretch>
              <a:fillRect l="0" t="0" r="0" b="0"/>
            </a:stretch>
          </a:blipFill>
        </p:spPr>
      </p:sp>
      <p:sp>
        <p:nvSpPr>
          <p:cNvPr name="Freeform 7" id="7"/>
          <p:cNvSpPr/>
          <p:nvPr/>
        </p:nvSpPr>
        <p:spPr>
          <a:xfrm flipH="false" flipV="false" rot="-264119">
            <a:off x="11418116" y="5934243"/>
            <a:ext cx="4484678" cy="4471622"/>
          </a:xfrm>
          <a:custGeom>
            <a:avLst/>
            <a:gdLst/>
            <a:ahLst/>
            <a:cxnLst/>
            <a:rect r="r" b="b" t="t" l="l"/>
            <a:pathLst>
              <a:path h="4471622" w="4484678">
                <a:moveTo>
                  <a:pt x="0" y="0"/>
                </a:moveTo>
                <a:lnTo>
                  <a:pt x="4484678" y="0"/>
                </a:lnTo>
                <a:lnTo>
                  <a:pt x="4484678" y="4471622"/>
                </a:lnTo>
                <a:lnTo>
                  <a:pt x="0" y="4471622"/>
                </a:lnTo>
                <a:lnTo>
                  <a:pt x="0" y="0"/>
                </a:lnTo>
                <a:close/>
              </a:path>
            </a:pathLst>
          </a:custGeom>
          <a:blipFill>
            <a:blip r:embed="rId3"/>
            <a:stretch>
              <a:fillRect l="0" t="0" r="0" b="0"/>
            </a:stretch>
          </a:blipFill>
        </p:spPr>
      </p:sp>
      <p:sp>
        <p:nvSpPr>
          <p:cNvPr name="Freeform 8" id="8"/>
          <p:cNvSpPr/>
          <p:nvPr/>
        </p:nvSpPr>
        <p:spPr>
          <a:xfrm flipH="false" flipV="false" rot="-4859083">
            <a:off x="5577672" y="4198656"/>
            <a:ext cx="536973" cy="1747546"/>
          </a:xfrm>
          <a:custGeom>
            <a:avLst/>
            <a:gdLst/>
            <a:ahLst/>
            <a:cxnLst/>
            <a:rect r="r" b="b" t="t" l="l"/>
            <a:pathLst>
              <a:path h="1747546" w="536973">
                <a:moveTo>
                  <a:pt x="0" y="0"/>
                </a:moveTo>
                <a:lnTo>
                  <a:pt x="536974" y="0"/>
                </a:lnTo>
                <a:lnTo>
                  <a:pt x="536974" y="1747545"/>
                </a:lnTo>
                <a:lnTo>
                  <a:pt x="0" y="17475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7085958">
            <a:off x="7272481" y="7165031"/>
            <a:ext cx="536973" cy="1747546"/>
          </a:xfrm>
          <a:custGeom>
            <a:avLst/>
            <a:gdLst/>
            <a:ahLst/>
            <a:cxnLst/>
            <a:rect r="r" b="b" t="t" l="l"/>
            <a:pathLst>
              <a:path h="1747546" w="536973">
                <a:moveTo>
                  <a:pt x="0" y="0"/>
                </a:moveTo>
                <a:lnTo>
                  <a:pt x="536973" y="0"/>
                </a:lnTo>
                <a:lnTo>
                  <a:pt x="536973" y="1747545"/>
                </a:lnTo>
                <a:lnTo>
                  <a:pt x="0" y="17475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0" id="10"/>
          <p:cNvSpPr/>
          <p:nvPr/>
        </p:nvSpPr>
        <p:spPr>
          <a:xfrm flipH="false" flipV="false" rot="5940916">
            <a:off x="12280940" y="4251020"/>
            <a:ext cx="536973" cy="1747546"/>
          </a:xfrm>
          <a:custGeom>
            <a:avLst/>
            <a:gdLst/>
            <a:ahLst/>
            <a:cxnLst/>
            <a:rect r="r" b="b" t="t" l="l"/>
            <a:pathLst>
              <a:path h="1747546" w="536973">
                <a:moveTo>
                  <a:pt x="0" y="0"/>
                </a:moveTo>
                <a:lnTo>
                  <a:pt x="536973" y="0"/>
                </a:lnTo>
                <a:lnTo>
                  <a:pt x="536973" y="1747545"/>
                </a:lnTo>
                <a:lnTo>
                  <a:pt x="0" y="174754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1" id="11"/>
          <p:cNvSpPr/>
          <p:nvPr/>
        </p:nvSpPr>
        <p:spPr>
          <a:xfrm flipH="false" flipV="false" rot="8573135">
            <a:off x="10740923" y="7525745"/>
            <a:ext cx="536973" cy="1747546"/>
          </a:xfrm>
          <a:custGeom>
            <a:avLst/>
            <a:gdLst/>
            <a:ahLst/>
            <a:cxnLst/>
            <a:rect r="r" b="b" t="t" l="l"/>
            <a:pathLst>
              <a:path h="1747546" w="536973">
                <a:moveTo>
                  <a:pt x="0" y="0"/>
                </a:moveTo>
                <a:lnTo>
                  <a:pt x="536973" y="0"/>
                </a:lnTo>
                <a:lnTo>
                  <a:pt x="536973" y="1747546"/>
                </a:lnTo>
                <a:lnTo>
                  <a:pt x="0" y="174754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2" id="12"/>
          <p:cNvSpPr txBox="true"/>
          <p:nvPr/>
        </p:nvSpPr>
        <p:spPr>
          <a:xfrm rot="-221758">
            <a:off x="604960" y="4478531"/>
            <a:ext cx="3706955" cy="920750"/>
          </a:xfrm>
          <a:prstGeom prst="rect">
            <a:avLst/>
          </a:prstGeom>
        </p:spPr>
        <p:txBody>
          <a:bodyPr anchor="t" rtlCol="false" tIns="0" lIns="0" bIns="0" rIns="0">
            <a:spAutoFit/>
          </a:bodyPr>
          <a:lstStyle/>
          <a:p>
            <a:pPr algn="ctr">
              <a:lnSpc>
                <a:spcPts val="6549"/>
              </a:lnSpc>
            </a:pPr>
            <a:r>
              <a:rPr lang="en-US" sz="4999">
                <a:solidFill>
                  <a:srgbClr val="000000"/>
                </a:solidFill>
                <a:latin typeface="Ballpoint"/>
              </a:rPr>
              <a:t>Online Course</a:t>
            </a:r>
          </a:p>
        </p:txBody>
      </p:sp>
      <p:sp>
        <p:nvSpPr>
          <p:cNvPr name="TextBox 13" id="13"/>
          <p:cNvSpPr txBox="true"/>
          <p:nvPr/>
        </p:nvSpPr>
        <p:spPr>
          <a:xfrm rot="-274206">
            <a:off x="2696151" y="7579974"/>
            <a:ext cx="3629215" cy="920750"/>
          </a:xfrm>
          <a:prstGeom prst="rect">
            <a:avLst/>
          </a:prstGeom>
        </p:spPr>
        <p:txBody>
          <a:bodyPr anchor="t" rtlCol="false" tIns="0" lIns="0" bIns="0" rIns="0">
            <a:spAutoFit/>
          </a:bodyPr>
          <a:lstStyle/>
          <a:p>
            <a:pPr algn="ctr">
              <a:lnSpc>
                <a:spcPts val="6550"/>
              </a:lnSpc>
            </a:pPr>
            <a:r>
              <a:rPr lang="en-US" sz="5000">
                <a:solidFill>
                  <a:srgbClr val="000000"/>
                </a:solidFill>
                <a:latin typeface="Ballpoint"/>
              </a:rPr>
              <a:t>Read Blogs </a:t>
            </a:r>
          </a:p>
        </p:txBody>
      </p:sp>
      <p:sp>
        <p:nvSpPr>
          <p:cNvPr name="TextBox 14" id="14"/>
          <p:cNvSpPr txBox="true"/>
          <p:nvPr/>
        </p:nvSpPr>
        <p:spPr>
          <a:xfrm rot="-328066">
            <a:off x="13781383" y="4611865"/>
            <a:ext cx="3731498" cy="920750"/>
          </a:xfrm>
          <a:prstGeom prst="rect">
            <a:avLst/>
          </a:prstGeom>
        </p:spPr>
        <p:txBody>
          <a:bodyPr anchor="t" rtlCol="false" tIns="0" lIns="0" bIns="0" rIns="0">
            <a:spAutoFit/>
          </a:bodyPr>
          <a:lstStyle/>
          <a:p>
            <a:pPr algn="ctr">
              <a:lnSpc>
                <a:spcPts val="6549"/>
              </a:lnSpc>
            </a:pPr>
            <a:r>
              <a:rPr lang="en-US" sz="4999">
                <a:solidFill>
                  <a:srgbClr val="000000"/>
                </a:solidFill>
                <a:latin typeface="Ballpoint"/>
              </a:rPr>
              <a:t>practical Project</a:t>
            </a:r>
          </a:p>
        </p:txBody>
      </p:sp>
      <p:sp>
        <p:nvSpPr>
          <p:cNvPr name="TextBox 15" id="15"/>
          <p:cNvSpPr txBox="true"/>
          <p:nvPr/>
        </p:nvSpPr>
        <p:spPr>
          <a:xfrm rot="388450">
            <a:off x="11958563" y="7497910"/>
            <a:ext cx="3554048" cy="920750"/>
          </a:xfrm>
          <a:prstGeom prst="rect">
            <a:avLst/>
          </a:prstGeom>
        </p:spPr>
        <p:txBody>
          <a:bodyPr anchor="t" rtlCol="false" tIns="0" lIns="0" bIns="0" rIns="0">
            <a:spAutoFit/>
          </a:bodyPr>
          <a:lstStyle/>
          <a:p>
            <a:pPr algn="ctr">
              <a:lnSpc>
                <a:spcPts val="6549"/>
              </a:lnSpc>
            </a:pPr>
            <a:r>
              <a:rPr lang="en-US" sz="4999">
                <a:solidFill>
                  <a:srgbClr val="000000"/>
                </a:solidFill>
                <a:latin typeface="Ballpoint"/>
              </a:rPr>
              <a:t>Networking</a:t>
            </a:r>
          </a:p>
        </p:txBody>
      </p:sp>
      <p:sp>
        <p:nvSpPr>
          <p:cNvPr name="TextBox 16" id="16"/>
          <p:cNvSpPr txBox="true"/>
          <p:nvPr/>
        </p:nvSpPr>
        <p:spPr>
          <a:xfrm rot="0">
            <a:off x="5690741" y="342900"/>
            <a:ext cx="6906518" cy="1536064"/>
          </a:xfrm>
          <a:prstGeom prst="rect">
            <a:avLst/>
          </a:prstGeom>
        </p:spPr>
        <p:txBody>
          <a:bodyPr anchor="t" rtlCol="false" tIns="0" lIns="0" bIns="0" rIns="0">
            <a:spAutoFit/>
          </a:bodyPr>
          <a:lstStyle/>
          <a:p>
            <a:pPr algn="ctr">
              <a:lnSpc>
                <a:spcPts val="12880"/>
              </a:lnSpc>
              <a:spcBef>
                <a:spcPct val="0"/>
              </a:spcBef>
            </a:pPr>
            <a:r>
              <a:rPr lang="en-US" sz="8000">
                <a:solidFill>
                  <a:srgbClr val="000000"/>
                </a:solidFill>
                <a:latin typeface="Itim"/>
              </a:rPr>
              <a:t> How  to learn??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0">
            <a:off x="661813" y="1475913"/>
            <a:ext cx="10016388" cy="7413986"/>
          </a:xfrm>
          <a:custGeom>
            <a:avLst/>
            <a:gdLst/>
            <a:ahLst/>
            <a:cxnLst/>
            <a:rect r="r" b="b" t="t" l="l"/>
            <a:pathLst>
              <a:path h="7413986" w="10016388">
                <a:moveTo>
                  <a:pt x="0" y="0"/>
                </a:moveTo>
                <a:lnTo>
                  <a:pt x="10016388" y="0"/>
                </a:lnTo>
                <a:lnTo>
                  <a:pt x="10016388" y="7413986"/>
                </a:lnTo>
                <a:lnTo>
                  <a:pt x="0" y="7413986"/>
                </a:lnTo>
                <a:lnTo>
                  <a:pt x="0" y="0"/>
                </a:lnTo>
                <a:close/>
              </a:path>
            </a:pathLst>
          </a:custGeom>
          <a:blipFill>
            <a:blip r:embed="rId3"/>
            <a:stretch>
              <a:fillRect l="0" t="0" r="0" b="0"/>
            </a:stretch>
          </a:blipFill>
        </p:spPr>
      </p:sp>
      <p:sp>
        <p:nvSpPr>
          <p:cNvPr name="Freeform 4" id="4"/>
          <p:cNvSpPr/>
          <p:nvPr/>
        </p:nvSpPr>
        <p:spPr>
          <a:xfrm flipH="false" flipV="false" rot="-6385">
            <a:off x="2122576" y="1302958"/>
            <a:ext cx="879086" cy="877590"/>
          </a:xfrm>
          <a:custGeom>
            <a:avLst/>
            <a:gdLst/>
            <a:ahLst/>
            <a:cxnLst/>
            <a:rect r="r" b="b" t="t" l="l"/>
            <a:pathLst>
              <a:path h="877590" w="879086">
                <a:moveTo>
                  <a:pt x="0" y="0"/>
                </a:moveTo>
                <a:lnTo>
                  <a:pt x="879086" y="0"/>
                </a:lnTo>
                <a:lnTo>
                  <a:pt x="879086" y="877591"/>
                </a:lnTo>
                <a:lnTo>
                  <a:pt x="0" y="877591"/>
                </a:lnTo>
                <a:lnTo>
                  <a:pt x="0" y="0"/>
                </a:lnTo>
                <a:close/>
              </a:path>
            </a:pathLst>
          </a:custGeom>
          <a:blipFill>
            <a:blip r:embed="rId4"/>
            <a:stretch>
              <a:fillRect l="0" t="0" r="0" b="0"/>
            </a:stretch>
          </a:blipFill>
        </p:spPr>
      </p:sp>
      <p:grpSp>
        <p:nvGrpSpPr>
          <p:cNvPr name="Group 5" id="5"/>
          <p:cNvGrpSpPr/>
          <p:nvPr/>
        </p:nvGrpSpPr>
        <p:grpSpPr>
          <a:xfrm rot="0">
            <a:off x="5835233" y="5182906"/>
            <a:ext cx="4103661" cy="4721433"/>
            <a:chOff x="0" y="0"/>
            <a:chExt cx="5471548" cy="6295243"/>
          </a:xfrm>
        </p:grpSpPr>
        <p:sp>
          <p:nvSpPr>
            <p:cNvPr name="Freeform 6" id="6"/>
            <p:cNvSpPr/>
            <p:nvPr/>
          </p:nvSpPr>
          <p:spPr>
            <a:xfrm flipH="false" flipV="false" rot="-475827">
              <a:off x="1632935" y="5338304"/>
              <a:ext cx="3603734" cy="711738"/>
            </a:xfrm>
            <a:custGeom>
              <a:avLst/>
              <a:gdLst/>
              <a:ahLst/>
              <a:cxnLst/>
              <a:rect r="r" b="b" t="t" l="l"/>
              <a:pathLst>
                <a:path h="711738" w="3603734">
                  <a:moveTo>
                    <a:pt x="0" y="0"/>
                  </a:moveTo>
                  <a:lnTo>
                    <a:pt x="3603734" y="0"/>
                  </a:lnTo>
                  <a:lnTo>
                    <a:pt x="3603734" y="711737"/>
                  </a:lnTo>
                  <a:lnTo>
                    <a:pt x="0" y="711737"/>
                  </a:lnTo>
                  <a:lnTo>
                    <a:pt x="0" y="0"/>
                  </a:lnTo>
                  <a:close/>
                </a:path>
              </a:pathLst>
            </a:custGeom>
            <a:blipFill>
              <a:blip r:embed="rId5"/>
              <a:stretch>
                <a:fillRect l="0" t="0" r="0" b="0"/>
              </a:stretch>
            </a:blipFill>
          </p:spPr>
        </p:sp>
        <p:grpSp>
          <p:nvGrpSpPr>
            <p:cNvPr name="Group 7" id="7"/>
            <p:cNvGrpSpPr>
              <a:grpSpLocks noChangeAspect="true"/>
            </p:cNvGrpSpPr>
            <p:nvPr/>
          </p:nvGrpSpPr>
          <p:grpSpPr>
            <a:xfrm rot="-494988">
              <a:off x="369893" y="311037"/>
              <a:ext cx="4731762" cy="5496936"/>
              <a:chOff x="0" y="0"/>
              <a:chExt cx="5466080" cy="6350000"/>
            </a:xfrm>
          </p:grpSpPr>
          <p:sp>
            <p:nvSpPr>
              <p:cNvPr name="Freeform 8" id="8"/>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9" id="9"/>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6"/>
                <a:stretch>
                  <a:fillRect l="-22045" t="0" r="-22045" b="0"/>
                </a:stretch>
              </a:blipFill>
            </p:spPr>
          </p:sp>
          <p:sp>
            <p:nvSpPr>
              <p:cNvPr name="Freeform 10" id="10"/>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11" id="11"/>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grpSp>
        <p:nvGrpSpPr>
          <p:cNvPr name="Group 12" id="12"/>
          <p:cNvGrpSpPr>
            <a:grpSpLocks noChangeAspect="true"/>
          </p:cNvGrpSpPr>
          <p:nvPr/>
        </p:nvGrpSpPr>
        <p:grpSpPr>
          <a:xfrm rot="466935">
            <a:off x="1185469" y="5338808"/>
            <a:ext cx="3634015" cy="4221672"/>
            <a:chOff x="0" y="0"/>
            <a:chExt cx="5466080" cy="6350000"/>
          </a:xfrm>
        </p:grpSpPr>
        <p:sp>
          <p:nvSpPr>
            <p:cNvPr name="Freeform 13" id="13"/>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14" id="14"/>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7"/>
              <a:stretch>
                <a:fillRect l="-140472" t="-17123" r="-20734" b="-64497"/>
              </a:stretch>
            </a:blipFill>
          </p:spPr>
        </p:sp>
        <p:sp>
          <p:nvSpPr>
            <p:cNvPr name="Freeform 15" id="15"/>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16" id="16"/>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
        <p:nvSpPr>
          <p:cNvPr name="Freeform 17" id="17"/>
          <p:cNvSpPr/>
          <p:nvPr/>
        </p:nvSpPr>
        <p:spPr>
          <a:xfrm flipH="false" flipV="false" rot="115856">
            <a:off x="2602784" y="2486917"/>
            <a:ext cx="6299688" cy="2519875"/>
          </a:xfrm>
          <a:custGeom>
            <a:avLst/>
            <a:gdLst/>
            <a:ahLst/>
            <a:cxnLst/>
            <a:rect r="r" b="b" t="t" l="l"/>
            <a:pathLst>
              <a:path h="2519875" w="6299688">
                <a:moveTo>
                  <a:pt x="0" y="0"/>
                </a:moveTo>
                <a:lnTo>
                  <a:pt x="6299688" y="0"/>
                </a:lnTo>
                <a:lnTo>
                  <a:pt x="6299688" y="2519875"/>
                </a:lnTo>
                <a:lnTo>
                  <a:pt x="0" y="251987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8" id="18"/>
          <p:cNvSpPr/>
          <p:nvPr/>
        </p:nvSpPr>
        <p:spPr>
          <a:xfrm flipH="false" flipV="false" rot="0">
            <a:off x="11320318" y="1741753"/>
            <a:ext cx="1128001" cy="1903069"/>
          </a:xfrm>
          <a:custGeom>
            <a:avLst/>
            <a:gdLst/>
            <a:ahLst/>
            <a:cxnLst/>
            <a:rect r="r" b="b" t="t" l="l"/>
            <a:pathLst>
              <a:path h="1903069" w="1128001">
                <a:moveTo>
                  <a:pt x="0" y="0"/>
                </a:moveTo>
                <a:lnTo>
                  <a:pt x="1128001" y="0"/>
                </a:lnTo>
                <a:lnTo>
                  <a:pt x="1128001" y="1903070"/>
                </a:lnTo>
                <a:lnTo>
                  <a:pt x="0" y="190307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9" id="19"/>
          <p:cNvSpPr/>
          <p:nvPr/>
        </p:nvSpPr>
        <p:spPr>
          <a:xfrm flipH="false" flipV="false" rot="1424109">
            <a:off x="15506447" y="7208700"/>
            <a:ext cx="1128001" cy="1903069"/>
          </a:xfrm>
          <a:custGeom>
            <a:avLst/>
            <a:gdLst/>
            <a:ahLst/>
            <a:cxnLst/>
            <a:rect r="r" b="b" t="t" l="l"/>
            <a:pathLst>
              <a:path h="1903069" w="1128001">
                <a:moveTo>
                  <a:pt x="0" y="0"/>
                </a:moveTo>
                <a:lnTo>
                  <a:pt x="1128001" y="0"/>
                </a:lnTo>
                <a:lnTo>
                  <a:pt x="1128001" y="1903069"/>
                </a:lnTo>
                <a:lnTo>
                  <a:pt x="0" y="190306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0" id="20"/>
          <p:cNvGrpSpPr/>
          <p:nvPr/>
        </p:nvGrpSpPr>
        <p:grpSpPr>
          <a:xfrm rot="0">
            <a:off x="13155639" y="601479"/>
            <a:ext cx="4103661" cy="4721433"/>
            <a:chOff x="0" y="0"/>
            <a:chExt cx="5471548" cy="6295243"/>
          </a:xfrm>
        </p:grpSpPr>
        <p:sp>
          <p:nvSpPr>
            <p:cNvPr name="Freeform 21" id="21"/>
            <p:cNvSpPr/>
            <p:nvPr/>
          </p:nvSpPr>
          <p:spPr>
            <a:xfrm flipH="false" flipV="false" rot="-475827">
              <a:off x="1632935" y="5338304"/>
              <a:ext cx="3603734" cy="711738"/>
            </a:xfrm>
            <a:custGeom>
              <a:avLst/>
              <a:gdLst/>
              <a:ahLst/>
              <a:cxnLst/>
              <a:rect r="r" b="b" t="t" l="l"/>
              <a:pathLst>
                <a:path h="711738" w="3603734">
                  <a:moveTo>
                    <a:pt x="0" y="0"/>
                  </a:moveTo>
                  <a:lnTo>
                    <a:pt x="3603734" y="0"/>
                  </a:lnTo>
                  <a:lnTo>
                    <a:pt x="3603734" y="711737"/>
                  </a:lnTo>
                  <a:lnTo>
                    <a:pt x="0" y="711737"/>
                  </a:lnTo>
                  <a:lnTo>
                    <a:pt x="0" y="0"/>
                  </a:lnTo>
                  <a:close/>
                </a:path>
              </a:pathLst>
            </a:custGeom>
            <a:blipFill>
              <a:blip r:embed="rId5"/>
              <a:stretch>
                <a:fillRect l="0" t="0" r="0" b="0"/>
              </a:stretch>
            </a:blipFill>
          </p:spPr>
        </p:sp>
        <p:grpSp>
          <p:nvGrpSpPr>
            <p:cNvPr name="Group 22" id="22"/>
            <p:cNvGrpSpPr>
              <a:grpSpLocks noChangeAspect="true"/>
            </p:cNvGrpSpPr>
            <p:nvPr/>
          </p:nvGrpSpPr>
          <p:grpSpPr>
            <a:xfrm rot="-494988">
              <a:off x="369893" y="311037"/>
              <a:ext cx="4731762" cy="5496936"/>
              <a:chOff x="0" y="0"/>
              <a:chExt cx="5466080" cy="6350000"/>
            </a:xfrm>
          </p:grpSpPr>
          <p:sp>
            <p:nvSpPr>
              <p:cNvPr name="Freeform 23" id="23"/>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24" id="24"/>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12"/>
                <a:stretch>
                  <a:fillRect l="-35523" t="0" r="-35523" b="0"/>
                </a:stretch>
              </a:blipFill>
            </p:spPr>
          </p:sp>
          <p:sp>
            <p:nvSpPr>
              <p:cNvPr name="Freeform 25" id="25"/>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26" id="26"/>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grpSp>
      <p:grpSp>
        <p:nvGrpSpPr>
          <p:cNvPr name="Group 27" id="27"/>
          <p:cNvGrpSpPr>
            <a:grpSpLocks noChangeAspect="true"/>
          </p:cNvGrpSpPr>
          <p:nvPr/>
        </p:nvGrpSpPr>
        <p:grpSpPr>
          <a:xfrm rot="466935">
            <a:off x="10672378" y="4945742"/>
            <a:ext cx="4188614" cy="4865955"/>
            <a:chOff x="0" y="0"/>
            <a:chExt cx="5466080" cy="6350000"/>
          </a:xfrm>
        </p:grpSpPr>
        <p:sp>
          <p:nvSpPr>
            <p:cNvPr name="Freeform 28" id="28"/>
            <p:cNvSpPr/>
            <p:nvPr/>
          </p:nvSpPr>
          <p:spPr>
            <a:xfrm flipH="false" flipV="false" rot="0">
              <a:off x="0" y="0"/>
              <a:ext cx="5439410" cy="6348730"/>
            </a:xfrm>
            <a:custGeom>
              <a:avLst/>
              <a:gdLst/>
              <a:ahLst/>
              <a:cxnLst/>
              <a:rect r="r" b="b" t="t" l="l"/>
              <a:pathLst>
                <a:path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p:spPr>
        </p:sp>
        <p:sp>
          <p:nvSpPr>
            <p:cNvPr name="Freeform 29" id="29"/>
            <p:cNvSpPr/>
            <p:nvPr/>
          </p:nvSpPr>
          <p:spPr>
            <a:xfrm flipH="false" flipV="false" rot="0">
              <a:off x="247650" y="294640"/>
              <a:ext cx="4889500" cy="4693920"/>
            </a:xfrm>
            <a:custGeom>
              <a:avLst/>
              <a:gdLst/>
              <a:ahLst/>
              <a:cxnLst/>
              <a:rect r="r" b="b" t="t" l="l"/>
              <a:pathLst>
                <a:path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a:blip r:embed="rId13"/>
              <a:stretch>
                <a:fillRect l="-22045" t="0" r="-22045" b="0"/>
              </a:stretch>
            </a:blipFill>
          </p:spPr>
        </p:sp>
        <p:sp>
          <p:nvSpPr>
            <p:cNvPr name="Freeform 30" id="30"/>
            <p:cNvSpPr/>
            <p:nvPr/>
          </p:nvSpPr>
          <p:spPr>
            <a:xfrm flipH="false" flipV="false" rot="0">
              <a:off x="1270" y="6350"/>
              <a:ext cx="5457190" cy="6342380"/>
            </a:xfrm>
            <a:custGeom>
              <a:avLst/>
              <a:gdLst/>
              <a:ahLst/>
              <a:cxnLst/>
              <a:rect r="r" b="b" t="t" l="l"/>
              <a:pathLst>
                <a:path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p:spPr>
        </p:sp>
        <p:sp>
          <p:nvSpPr>
            <p:cNvPr name="Freeform 31" id="31"/>
            <p:cNvSpPr/>
            <p:nvPr/>
          </p:nvSpPr>
          <p:spPr>
            <a:xfrm flipH="false" flipV="false" rot="0">
              <a:off x="7620" y="0"/>
              <a:ext cx="5458460" cy="6344920"/>
            </a:xfrm>
            <a:custGeom>
              <a:avLst/>
              <a:gdLst/>
              <a:ahLst/>
              <a:cxnLst/>
              <a:rect r="r" b="b" t="t" l="l"/>
              <a:pathLst>
                <a:path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p:spPr>
        </p:sp>
      </p:grpSp>
      <p:sp>
        <p:nvSpPr>
          <p:cNvPr name="TextBox 32" id="32"/>
          <p:cNvSpPr txBox="true"/>
          <p:nvPr/>
        </p:nvSpPr>
        <p:spPr>
          <a:xfrm rot="0">
            <a:off x="1753223" y="2600246"/>
            <a:ext cx="8185671" cy="1785195"/>
          </a:xfrm>
          <a:prstGeom prst="rect">
            <a:avLst/>
          </a:prstGeom>
        </p:spPr>
        <p:txBody>
          <a:bodyPr anchor="t" rtlCol="false" tIns="0" lIns="0" bIns="0" rIns="0">
            <a:spAutoFit/>
          </a:bodyPr>
          <a:lstStyle/>
          <a:p>
            <a:pPr algn="ctr">
              <a:lnSpc>
                <a:spcPts val="13096"/>
              </a:lnSpc>
              <a:spcBef>
                <a:spcPct val="0"/>
              </a:spcBef>
            </a:pPr>
            <a:r>
              <a:rPr lang="en-US" sz="9354">
                <a:solidFill>
                  <a:srgbClr val="000000"/>
                </a:solidFill>
                <a:latin typeface="Ballpoint"/>
              </a:rPr>
              <a:t>Who can be Benefit ?</a:t>
            </a:r>
          </a:p>
        </p:txBody>
      </p:sp>
      <p:sp>
        <p:nvSpPr>
          <p:cNvPr name="TextBox 33" id="33"/>
          <p:cNvSpPr txBox="true"/>
          <p:nvPr/>
        </p:nvSpPr>
        <p:spPr>
          <a:xfrm rot="418801">
            <a:off x="217453" y="8487077"/>
            <a:ext cx="4711235" cy="1017305"/>
          </a:xfrm>
          <a:prstGeom prst="rect">
            <a:avLst/>
          </a:prstGeom>
        </p:spPr>
        <p:txBody>
          <a:bodyPr anchor="t" rtlCol="false" tIns="0" lIns="0" bIns="0" rIns="0">
            <a:spAutoFit/>
          </a:bodyPr>
          <a:lstStyle/>
          <a:p>
            <a:pPr algn="ctr">
              <a:lnSpc>
                <a:spcPts val="7453"/>
              </a:lnSpc>
              <a:spcBef>
                <a:spcPct val="0"/>
              </a:spcBef>
            </a:pPr>
            <a:r>
              <a:rPr lang="en-US" sz="5323">
                <a:solidFill>
                  <a:srgbClr val="000000"/>
                </a:solidFill>
                <a:latin typeface="Ballpoint"/>
              </a:rPr>
              <a:t>Students</a:t>
            </a:r>
          </a:p>
        </p:txBody>
      </p:sp>
      <p:sp>
        <p:nvSpPr>
          <p:cNvPr name="TextBox 34" id="34"/>
          <p:cNvSpPr txBox="true"/>
          <p:nvPr/>
        </p:nvSpPr>
        <p:spPr>
          <a:xfrm rot="-466490">
            <a:off x="6123309" y="8459872"/>
            <a:ext cx="3978895" cy="1042931"/>
          </a:xfrm>
          <a:prstGeom prst="rect">
            <a:avLst/>
          </a:prstGeom>
        </p:spPr>
        <p:txBody>
          <a:bodyPr anchor="t" rtlCol="false" tIns="0" lIns="0" bIns="0" rIns="0">
            <a:spAutoFit/>
          </a:bodyPr>
          <a:lstStyle/>
          <a:p>
            <a:pPr algn="ctr">
              <a:lnSpc>
                <a:spcPts val="7615"/>
              </a:lnSpc>
              <a:spcBef>
                <a:spcPct val="0"/>
              </a:spcBef>
            </a:pPr>
            <a:r>
              <a:rPr lang="en-US" sz="5439">
                <a:solidFill>
                  <a:srgbClr val="000000"/>
                </a:solidFill>
                <a:latin typeface="Ballpoint Semi-Bold"/>
              </a:rPr>
              <a:t>Business owner</a:t>
            </a:r>
          </a:p>
        </p:txBody>
      </p:sp>
      <p:sp>
        <p:nvSpPr>
          <p:cNvPr name="TextBox 35" id="35"/>
          <p:cNvSpPr txBox="true"/>
          <p:nvPr/>
        </p:nvSpPr>
        <p:spPr>
          <a:xfrm rot="-466490">
            <a:off x="13598755" y="3875444"/>
            <a:ext cx="3978895" cy="1042931"/>
          </a:xfrm>
          <a:prstGeom prst="rect">
            <a:avLst/>
          </a:prstGeom>
        </p:spPr>
        <p:txBody>
          <a:bodyPr anchor="t" rtlCol="false" tIns="0" lIns="0" bIns="0" rIns="0">
            <a:spAutoFit/>
          </a:bodyPr>
          <a:lstStyle/>
          <a:p>
            <a:pPr algn="ctr">
              <a:lnSpc>
                <a:spcPts val="7615"/>
              </a:lnSpc>
              <a:spcBef>
                <a:spcPct val="0"/>
              </a:spcBef>
            </a:pPr>
            <a:r>
              <a:rPr lang="en-US" sz="5439">
                <a:solidFill>
                  <a:srgbClr val="000000"/>
                </a:solidFill>
                <a:latin typeface="Ballpoint Semi-Bold"/>
              </a:rPr>
              <a:t>job Seekers</a:t>
            </a:r>
          </a:p>
        </p:txBody>
      </p:sp>
      <p:sp>
        <p:nvSpPr>
          <p:cNvPr name="TextBox 36" id="36"/>
          <p:cNvSpPr txBox="true"/>
          <p:nvPr/>
        </p:nvSpPr>
        <p:spPr>
          <a:xfrm rot="418801">
            <a:off x="9802512" y="8604339"/>
            <a:ext cx="4711235" cy="1017305"/>
          </a:xfrm>
          <a:prstGeom prst="rect">
            <a:avLst/>
          </a:prstGeom>
        </p:spPr>
        <p:txBody>
          <a:bodyPr anchor="t" rtlCol="false" tIns="0" lIns="0" bIns="0" rIns="0">
            <a:spAutoFit/>
          </a:bodyPr>
          <a:lstStyle/>
          <a:p>
            <a:pPr algn="ctr">
              <a:lnSpc>
                <a:spcPts val="7453"/>
              </a:lnSpc>
              <a:spcBef>
                <a:spcPct val="0"/>
              </a:spcBef>
            </a:pPr>
            <a:r>
              <a:rPr lang="en-US" sz="5323">
                <a:solidFill>
                  <a:srgbClr val="000000"/>
                </a:solidFill>
                <a:latin typeface="Ballpoint"/>
              </a:rPr>
              <a:t>Startup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74301">
            <a:off x="-1206256" y="-2409973"/>
            <a:ext cx="20700512" cy="26291887"/>
          </a:xfrm>
          <a:custGeom>
            <a:avLst/>
            <a:gdLst/>
            <a:ahLst/>
            <a:cxnLst/>
            <a:rect r="r" b="b" t="t" l="l"/>
            <a:pathLst>
              <a:path h="26291887" w="20700512">
                <a:moveTo>
                  <a:pt x="0" y="0"/>
                </a:moveTo>
                <a:lnTo>
                  <a:pt x="20700512" y="0"/>
                </a:lnTo>
                <a:lnTo>
                  <a:pt x="20700512" y="26291887"/>
                </a:lnTo>
                <a:lnTo>
                  <a:pt x="0" y="26291887"/>
                </a:lnTo>
                <a:lnTo>
                  <a:pt x="0" y="0"/>
                </a:lnTo>
                <a:close/>
              </a:path>
            </a:pathLst>
          </a:custGeom>
          <a:blipFill>
            <a:blip r:embed="rId3"/>
            <a:stretch>
              <a:fillRect l="0" t="0" r="0" b="0"/>
            </a:stretch>
          </a:blipFill>
        </p:spPr>
      </p:sp>
      <p:sp>
        <p:nvSpPr>
          <p:cNvPr name="Freeform 4" id="4"/>
          <p:cNvSpPr/>
          <p:nvPr/>
        </p:nvSpPr>
        <p:spPr>
          <a:xfrm flipH="false" flipV="false" rot="408396">
            <a:off x="7039498" y="2871174"/>
            <a:ext cx="4209004" cy="550997"/>
          </a:xfrm>
          <a:custGeom>
            <a:avLst/>
            <a:gdLst/>
            <a:ahLst/>
            <a:cxnLst/>
            <a:rect r="r" b="b" t="t" l="l"/>
            <a:pathLst>
              <a:path h="550997" w="4209004">
                <a:moveTo>
                  <a:pt x="0" y="0"/>
                </a:moveTo>
                <a:lnTo>
                  <a:pt x="4209004" y="0"/>
                </a:lnTo>
                <a:lnTo>
                  <a:pt x="4209004" y="550997"/>
                </a:lnTo>
                <a:lnTo>
                  <a:pt x="0" y="5509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pic>
        <p:nvPicPr>
          <p:cNvPr name="Picture 5" id="5"/>
          <p:cNvPicPr>
            <a:picLocks noChangeAspect="true"/>
          </p:cNvPicPr>
          <p:nvPr/>
        </p:nvPicPr>
        <p:blipFill>
          <a:blip r:embed="rId6"/>
          <a:srcRect l="0" t="0" r="0" b="0"/>
          <a:stretch>
            <a:fillRect/>
          </a:stretch>
        </p:blipFill>
        <p:spPr>
          <a:xfrm flipH="false" flipV="false" rot="0">
            <a:off x="14581738" y="3669652"/>
            <a:ext cx="1907667" cy="1554749"/>
          </a:xfrm>
          <a:prstGeom prst="rect">
            <a:avLst/>
          </a:prstGeom>
        </p:spPr>
      </p:pic>
      <p:pic>
        <p:nvPicPr>
          <p:cNvPr name="Picture 6" id="6"/>
          <p:cNvPicPr>
            <a:picLocks noChangeAspect="true"/>
          </p:cNvPicPr>
          <p:nvPr/>
        </p:nvPicPr>
        <p:blipFill>
          <a:blip r:embed="rId7"/>
          <a:srcRect l="0" t="0" r="0" b="0"/>
          <a:stretch>
            <a:fillRect/>
          </a:stretch>
        </p:blipFill>
        <p:spPr>
          <a:xfrm flipH="false" flipV="false" rot="0">
            <a:off x="14203351" y="5607148"/>
            <a:ext cx="1988695" cy="3519814"/>
          </a:xfrm>
          <a:prstGeom prst="rect">
            <a:avLst/>
          </a:prstGeom>
          <a:ln w="38100" cap="sq">
            <a:solidFill>
              <a:srgbClr val="F2F1EB"/>
            </a:solidFill>
            <a:prstDash val="solid"/>
          </a:ln>
        </p:spPr>
      </p:pic>
      <p:sp>
        <p:nvSpPr>
          <p:cNvPr name="Freeform 7" id="7"/>
          <p:cNvSpPr/>
          <p:nvPr/>
        </p:nvSpPr>
        <p:spPr>
          <a:xfrm flipH="false" flipV="false" rot="0">
            <a:off x="3219136" y="7017132"/>
            <a:ext cx="958916" cy="958916"/>
          </a:xfrm>
          <a:custGeom>
            <a:avLst/>
            <a:gdLst/>
            <a:ahLst/>
            <a:cxnLst/>
            <a:rect r="r" b="b" t="t" l="l"/>
            <a:pathLst>
              <a:path h="958916" w="958916">
                <a:moveTo>
                  <a:pt x="0" y="0"/>
                </a:moveTo>
                <a:lnTo>
                  <a:pt x="958916" y="0"/>
                </a:lnTo>
                <a:lnTo>
                  <a:pt x="958916" y="958916"/>
                </a:lnTo>
                <a:lnTo>
                  <a:pt x="0" y="95891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4448301" y="7017132"/>
            <a:ext cx="961319" cy="958916"/>
          </a:xfrm>
          <a:custGeom>
            <a:avLst/>
            <a:gdLst/>
            <a:ahLst/>
            <a:cxnLst/>
            <a:rect r="r" b="b" t="t" l="l"/>
            <a:pathLst>
              <a:path h="958916" w="961319">
                <a:moveTo>
                  <a:pt x="0" y="0"/>
                </a:moveTo>
                <a:lnTo>
                  <a:pt x="961319" y="0"/>
                </a:lnTo>
                <a:lnTo>
                  <a:pt x="961319" y="958916"/>
                </a:lnTo>
                <a:lnTo>
                  <a:pt x="0" y="958916"/>
                </a:lnTo>
                <a:lnTo>
                  <a:pt x="0" y="0"/>
                </a:lnTo>
                <a:close/>
              </a:path>
            </a:pathLst>
          </a:custGeom>
          <a:blipFill>
            <a:blip r:embed="rId10"/>
            <a:stretch>
              <a:fillRect l="0" t="0" r="0" b="0"/>
            </a:stretch>
          </a:blipFill>
        </p:spPr>
      </p:sp>
      <p:sp>
        <p:nvSpPr>
          <p:cNvPr name="Freeform 9" id="9"/>
          <p:cNvSpPr/>
          <p:nvPr/>
        </p:nvSpPr>
        <p:spPr>
          <a:xfrm flipH="false" flipV="false" rot="0">
            <a:off x="5676320" y="7052004"/>
            <a:ext cx="889173" cy="889173"/>
          </a:xfrm>
          <a:custGeom>
            <a:avLst/>
            <a:gdLst/>
            <a:ahLst/>
            <a:cxnLst/>
            <a:rect r="r" b="b" t="t" l="l"/>
            <a:pathLst>
              <a:path h="889173" w="889173">
                <a:moveTo>
                  <a:pt x="0" y="0"/>
                </a:moveTo>
                <a:lnTo>
                  <a:pt x="889172" y="0"/>
                </a:lnTo>
                <a:lnTo>
                  <a:pt x="889172" y="889173"/>
                </a:lnTo>
                <a:lnTo>
                  <a:pt x="0" y="889173"/>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6832192" y="7017132"/>
            <a:ext cx="1095253" cy="1095253"/>
          </a:xfrm>
          <a:custGeom>
            <a:avLst/>
            <a:gdLst/>
            <a:ahLst/>
            <a:cxnLst/>
            <a:rect r="r" b="b" t="t" l="l"/>
            <a:pathLst>
              <a:path h="1095253" w="1095253">
                <a:moveTo>
                  <a:pt x="0" y="0"/>
                </a:moveTo>
                <a:lnTo>
                  <a:pt x="1095253" y="0"/>
                </a:lnTo>
                <a:lnTo>
                  <a:pt x="1095253" y="1095254"/>
                </a:lnTo>
                <a:lnTo>
                  <a:pt x="0" y="10952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8135926" y="7017132"/>
            <a:ext cx="1008074" cy="1008074"/>
          </a:xfrm>
          <a:custGeom>
            <a:avLst/>
            <a:gdLst/>
            <a:ahLst/>
            <a:cxnLst/>
            <a:rect r="r" b="b" t="t" l="l"/>
            <a:pathLst>
              <a:path h="1008074" w="1008074">
                <a:moveTo>
                  <a:pt x="0" y="0"/>
                </a:moveTo>
                <a:lnTo>
                  <a:pt x="1008074" y="0"/>
                </a:lnTo>
                <a:lnTo>
                  <a:pt x="1008074" y="1008074"/>
                </a:lnTo>
                <a:lnTo>
                  <a:pt x="0" y="1008074"/>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9410700" y="7063060"/>
            <a:ext cx="1049326" cy="1049326"/>
          </a:xfrm>
          <a:custGeom>
            <a:avLst/>
            <a:gdLst/>
            <a:ahLst/>
            <a:cxnLst/>
            <a:rect r="r" b="b" t="t" l="l"/>
            <a:pathLst>
              <a:path h="1049326" w="1049326">
                <a:moveTo>
                  <a:pt x="0" y="0"/>
                </a:moveTo>
                <a:lnTo>
                  <a:pt x="1049326" y="0"/>
                </a:lnTo>
                <a:lnTo>
                  <a:pt x="1049326" y="1049326"/>
                </a:lnTo>
                <a:lnTo>
                  <a:pt x="0" y="104932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3" id="13"/>
          <p:cNvSpPr/>
          <p:nvPr/>
        </p:nvSpPr>
        <p:spPr>
          <a:xfrm flipH="false" flipV="false" rot="0">
            <a:off x="10693709" y="6992147"/>
            <a:ext cx="1145223" cy="1145223"/>
          </a:xfrm>
          <a:custGeom>
            <a:avLst/>
            <a:gdLst/>
            <a:ahLst/>
            <a:cxnLst/>
            <a:rect r="r" b="b" t="t" l="l"/>
            <a:pathLst>
              <a:path h="1145223" w="1145223">
                <a:moveTo>
                  <a:pt x="0" y="0"/>
                </a:moveTo>
                <a:lnTo>
                  <a:pt x="1145223" y="0"/>
                </a:lnTo>
                <a:lnTo>
                  <a:pt x="1145223" y="1145223"/>
                </a:lnTo>
                <a:lnTo>
                  <a:pt x="0" y="1145223"/>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TextBox 14" id="14"/>
          <p:cNvSpPr txBox="true"/>
          <p:nvPr/>
        </p:nvSpPr>
        <p:spPr>
          <a:xfrm rot="0">
            <a:off x="2095954" y="1197219"/>
            <a:ext cx="14096092" cy="1681481"/>
          </a:xfrm>
          <a:prstGeom prst="rect">
            <a:avLst/>
          </a:prstGeom>
        </p:spPr>
        <p:txBody>
          <a:bodyPr anchor="t" rtlCol="false" tIns="0" lIns="0" bIns="0" rIns="0">
            <a:spAutoFit/>
          </a:bodyPr>
          <a:lstStyle/>
          <a:p>
            <a:pPr algn="ctr">
              <a:lnSpc>
                <a:spcPts val="12319"/>
              </a:lnSpc>
              <a:spcBef>
                <a:spcPct val="0"/>
              </a:spcBef>
            </a:pPr>
            <a:r>
              <a:rPr lang="en-US" sz="8799" spc="211">
                <a:solidFill>
                  <a:srgbClr val="000000"/>
                </a:solidFill>
                <a:latin typeface="Ballpoint"/>
              </a:rPr>
              <a:t>Social Media Marketing</a:t>
            </a:r>
          </a:p>
        </p:txBody>
      </p:sp>
      <p:sp>
        <p:nvSpPr>
          <p:cNvPr name="TextBox 15" id="15"/>
          <p:cNvSpPr txBox="true"/>
          <p:nvPr/>
        </p:nvSpPr>
        <p:spPr>
          <a:xfrm rot="0">
            <a:off x="2390238" y="3686273"/>
            <a:ext cx="9804780" cy="2056130"/>
          </a:xfrm>
          <a:prstGeom prst="rect">
            <a:avLst/>
          </a:prstGeom>
        </p:spPr>
        <p:txBody>
          <a:bodyPr anchor="t" rtlCol="false" tIns="0" lIns="0" bIns="0" rIns="0">
            <a:spAutoFit/>
          </a:bodyPr>
          <a:lstStyle/>
          <a:p>
            <a:pPr marL="820419" indent="-410209" lvl="1">
              <a:lnSpc>
                <a:spcPts val="5319"/>
              </a:lnSpc>
              <a:buFont typeface="Arial"/>
              <a:buChar char="•"/>
            </a:pPr>
            <a:r>
              <a:rPr lang="en-US" sz="3799" spc="91">
                <a:solidFill>
                  <a:srgbClr val="000000"/>
                </a:solidFill>
                <a:latin typeface="Ballpoint"/>
              </a:rPr>
              <a:t>Social media marketing is a powerful strategy that utilizes various social media platforms to connect with and engage a target audience.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535761">
            <a:off x="-1144789" y="-8146902"/>
            <a:ext cx="20577577" cy="26135746"/>
          </a:xfrm>
          <a:custGeom>
            <a:avLst/>
            <a:gdLst/>
            <a:ahLst/>
            <a:cxnLst/>
            <a:rect r="r" b="b" t="t" l="l"/>
            <a:pathLst>
              <a:path h="26135746" w="20577577">
                <a:moveTo>
                  <a:pt x="0" y="0"/>
                </a:moveTo>
                <a:lnTo>
                  <a:pt x="20577578" y="0"/>
                </a:lnTo>
                <a:lnTo>
                  <a:pt x="20577578" y="26135746"/>
                </a:lnTo>
                <a:lnTo>
                  <a:pt x="0" y="26135746"/>
                </a:lnTo>
                <a:lnTo>
                  <a:pt x="0" y="0"/>
                </a:lnTo>
                <a:close/>
              </a:path>
            </a:pathLst>
          </a:custGeom>
          <a:blipFill>
            <a:blip r:embed="rId3"/>
            <a:stretch>
              <a:fillRect l="0" t="0" r="0" b="0"/>
            </a:stretch>
          </a:blipFill>
        </p:spPr>
      </p:sp>
      <p:sp>
        <p:nvSpPr>
          <p:cNvPr name="TextBox 4" id="4"/>
          <p:cNvSpPr txBox="true"/>
          <p:nvPr/>
        </p:nvSpPr>
        <p:spPr>
          <a:xfrm rot="0">
            <a:off x="2838483" y="507933"/>
            <a:ext cx="13361782" cy="1681481"/>
          </a:xfrm>
          <a:prstGeom prst="rect">
            <a:avLst/>
          </a:prstGeom>
        </p:spPr>
        <p:txBody>
          <a:bodyPr anchor="t" rtlCol="false" tIns="0" lIns="0" bIns="0" rIns="0">
            <a:spAutoFit/>
          </a:bodyPr>
          <a:lstStyle/>
          <a:p>
            <a:pPr algn="ctr">
              <a:lnSpc>
                <a:spcPts val="12319"/>
              </a:lnSpc>
              <a:spcBef>
                <a:spcPct val="0"/>
              </a:spcBef>
            </a:pPr>
            <a:r>
              <a:rPr lang="en-US" sz="8799" spc="290">
                <a:solidFill>
                  <a:srgbClr val="000000"/>
                </a:solidFill>
                <a:latin typeface="Ballpoint"/>
              </a:rPr>
              <a:t>Things to be consider</a:t>
            </a:r>
          </a:p>
        </p:txBody>
      </p:sp>
      <p:sp>
        <p:nvSpPr>
          <p:cNvPr name="Freeform 5" id="5"/>
          <p:cNvSpPr/>
          <p:nvPr/>
        </p:nvSpPr>
        <p:spPr>
          <a:xfrm flipH="false" flipV="false" rot="-593718">
            <a:off x="12734672" y="2717460"/>
            <a:ext cx="3424421" cy="3444565"/>
          </a:xfrm>
          <a:custGeom>
            <a:avLst/>
            <a:gdLst/>
            <a:ahLst/>
            <a:cxnLst/>
            <a:rect r="r" b="b" t="t" l="l"/>
            <a:pathLst>
              <a:path h="3444565" w="3424421">
                <a:moveTo>
                  <a:pt x="0" y="0"/>
                </a:moveTo>
                <a:lnTo>
                  <a:pt x="3424421" y="0"/>
                </a:lnTo>
                <a:lnTo>
                  <a:pt x="3424421" y="3444565"/>
                </a:lnTo>
                <a:lnTo>
                  <a:pt x="0" y="3444565"/>
                </a:lnTo>
                <a:lnTo>
                  <a:pt x="0" y="0"/>
                </a:lnTo>
                <a:close/>
              </a:path>
            </a:pathLst>
          </a:custGeom>
          <a:blipFill>
            <a:blip r:embed="rId4"/>
            <a:stretch>
              <a:fillRect l="0" t="0" r="0" b="0"/>
            </a:stretch>
          </a:blipFill>
        </p:spPr>
      </p:sp>
      <p:sp>
        <p:nvSpPr>
          <p:cNvPr name="Freeform 6" id="6"/>
          <p:cNvSpPr/>
          <p:nvPr/>
        </p:nvSpPr>
        <p:spPr>
          <a:xfrm flipH="false" flipV="false" rot="-553936">
            <a:off x="7875623" y="2682813"/>
            <a:ext cx="3174678" cy="3195438"/>
          </a:xfrm>
          <a:custGeom>
            <a:avLst/>
            <a:gdLst/>
            <a:ahLst/>
            <a:cxnLst/>
            <a:rect r="r" b="b" t="t" l="l"/>
            <a:pathLst>
              <a:path h="3195438" w="3174678">
                <a:moveTo>
                  <a:pt x="0" y="0"/>
                </a:moveTo>
                <a:lnTo>
                  <a:pt x="3174679" y="0"/>
                </a:lnTo>
                <a:lnTo>
                  <a:pt x="3174679" y="3195438"/>
                </a:lnTo>
                <a:lnTo>
                  <a:pt x="0" y="3195438"/>
                </a:lnTo>
                <a:lnTo>
                  <a:pt x="0" y="0"/>
                </a:lnTo>
                <a:close/>
              </a:path>
            </a:pathLst>
          </a:custGeom>
          <a:blipFill>
            <a:blip r:embed="rId5"/>
            <a:stretch>
              <a:fillRect l="0" t="0" r="0" b="0"/>
            </a:stretch>
          </a:blipFill>
        </p:spPr>
      </p:sp>
      <p:sp>
        <p:nvSpPr>
          <p:cNvPr name="Freeform 7" id="7"/>
          <p:cNvSpPr/>
          <p:nvPr/>
        </p:nvSpPr>
        <p:spPr>
          <a:xfrm flipH="false" flipV="false" rot="-608087">
            <a:off x="2994201" y="2662399"/>
            <a:ext cx="3174678" cy="3195438"/>
          </a:xfrm>
          <a:custGeom>
            <a:avLst/>
            <a:gdLst/>
            <a:ahLst/>
            <a:cxnLst/>
            <a:rect r="r" b="b" t="t" l="l"/>
            <a:pathLst>
              <a:path h="3195438" w="3174678">
                <a:moveTo>
                  <a:pt x="0" y="0"/>
                </a:moveTo>
                <a:lnTo>
                  <a:pt x="3174678" y="0"/>
                </a:lnTo>
                <a:lnTo>
                  <a:pt x="3174678" y="3195438"/>
                </a:lnTo>
                <a:lnTo>
                  <a:pt x="0" y="3195438"/>
                </a:lnTo>
                <a:lnTo>
                  <a:pt x="0" y="0"/>
                </a:lnTo>
                <a:close/>
              </a:path>
            </a:pathLst>
          </a:custGeom>
          <a:blipFill>
            <a:blip r:embed="rId6"/>
            <a:stretch>
              <a:fillRect l="0" t="0" r="0" b="0"/>
            </a:stretch>
          </a:blipFill>
        </p:spPr>
      </p:sp>
      <p:sp>
        <p:nvSpPr>
          <p:cNvPr name="Freeform 8" id="8"/>
          <p:cNvSpPr/>
          <p:nvPr/>
        </p:nvSpPr>
        <p:spPr>
          <a:xfrm flipH="false" flipV="false" rot="0">
            <a:off x="5805362" y="2189414"/>
            <a:ext cx="7428022" cy="162066"/>
          </a:xfrm>
          <a:custGeom>
            <a:avLst/>
            <a:gdLst/>
            <a:ahLst/>
            <a:cxnLst/>
            <a:rect r="r" b="b" t="t" l="l"/>
            <a:pathLst>
              <a:path h="162066" w="7428022">
                <a:moveTo>
                  <a:pt x="0" y="0"/>
                </a:moveTo>
                <a:lnTo>
                  <a:pt x="7428023" y="0"/>
                </a:lnTo>
                <a:lnTo>
                  <a:pt x="7428023" y="162066"/>
                </a:lnTo>
                <a:lnTo>
                  <a:pt x="0" y="1620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58643">
            <a:off x="8249465" y="3738148"/>
            <a:ext cx="2426995" cy="996315"/>
          </a:xfrm>
          <a:prstGeom prst="rect">
            <a:avLst/>
          </a:prstGeom>
        </p:spPr>
        <p:txBody>
          <a:bodyPr anchor="t" rtlCol="false" tIns="0" lIns="0" bIns="0" rIns="0">
            <a:spAutoFit/>
          </a:bodyPr>
          <a:lstStyle/>
          <a:p>
            <a:pPr algn="ctr">
              <a:lnSpc>
                <a:spcPts val="3930"/>
              </a:lnSpc>
            </a:pPr>
            <a:r>
              <a:rPr lang="en-US" sz="3000">
                <a:solidFill>
                  <a:srgbClr val="000000"/>
                </a:solidFill>
                <a:latin typeface="Bobby Jones"/>
              </a:rPr>
              <a:t>Know Your Audience:</a:t>
            </a:r>
          </a:p>
        </p:txBody>
      </p:sp>
      <p:sp>
        <p:nvSpPr>
          <p:cNvPr name="TextBox 10" id="10"/>
          <p:cNvSpPr txBox="true"/>
          <p:nvPr/>
        </p:nvSpPr>
        <p:spPr>
          <a:xfrm rot="0">
            <a:off x="13233385" y="3972946"/>
            <a:ext cx="2426995" cy="895494"/>
          </a:xfrm>
          <a:prstGeom prst="rect">
            <a:avLst/>
          </a:prstGeom>
        </p:spPr>
        <p:txBody>
          <a:bodyPr anchor="t" rtlCol="false" tIns="0" lIns="0" bIns="0" rIns="0">
            <a:spAutoFit/>
          </a:bodyPr>
          <a:lstStyle/>
          <a:p>
            <a:pPr algn="ctr">
              <a:lnSpc>
                <a:spcPts val="3559"/>
              </a:lnSpc>
            </a:pPr>
            <a:r>
              <a:rPr lang="en-US" sz="2716">
                <a:solidFill>
                  <a:srgbClr val="000000"/>
                </a:solidFill>
                <a:latin typeface="Bobby Jones"/>
              </a:rPr>
              <a:t>Choose the Right Platform:</a:t>
            </a:r>
          </a:p>
        </p:txBody>
      </p:sp>
      <p:sp>
        <p:nvSpPr>
          <p:cNvPr name="TextBox 11" id="11"/>
          <p:cNvSpPr txBox="true"/>
          <p:nvPr/>
        </p:nvSpPr>
        <p:spPr>
          <a:xfrm rot="4491">
            <a:off x="3296082" y="3758562"/>
            <a:ext cx="2570915" cy="996315"/>
          </a:xfrm>
          <a:prstGeom prst="rect">
            <a:avLst/>
          </a:prstGeom>
        </p:spPr>
        <p:txBody>
          <a:bodyPr anchor="t" rtlCol="false" tIns="0" lIns="0" bIns="0" rIns="0">
            <a:spAutoFit/>
          </a:bodyPr>
          <a:lstStyle/>
          <a:p>
            <a:pPr algn="ctr">
              <a:lnSpc>
                <a:spcPts val="3930"/>
              </a:lnSpc>
            </a:pPr>
            <a:r>
              <a:rPr lang="en-US" sz="3000">
                <a:solidFill>
                  <a:srgbClr val="000000"/>
                </a:solidFill>
                <a:latin typeface="Bobby Jones"/>
              </a:rPr>
              <a:t>Define Your Objective:</a:t>
            </a:r>
          </a:p>
        </p:txBody>
      </p:sp>
      <p:sp>
        <p:nvSpPr>
          <p:cNvPr name="Freeform 12" id="12"/>
          <p:cNvSpPr/>
          <p:nvPr/>
        </p:nvSpPr>
        <p:spPr>
          <a:xfrm flipH="false" flipV="false" rot="-608087">
            <a:off x="7896226" y="6685030"/>
            <a:ext cx="3174678" cy="3195438"/>
          </a:xfrm>
          <a:custGeom>
            <a:avLst/>
            <a:gdLst/>
            <a:ahLst/>
            <a:cxnLst/>
            <a:rect r="r" b="b" t="t" l="l"/>
            <a:pathLst>
              <a:path h="3195438" w="3174678">
                <a:moveTo>
                  <a:pt x="0" y="0"/>
                </a:moveTo>
                <a:lnTo>
                  <a:pt x="3174678" y="0"/>
                </a:lnTo>
                <a:lnTo>
                  <a:pt x="3174678" y="3195438"/>
                </a:lnTo>
                <a:lnTo>
                  <a:pt x="0" y="3195438"/>
                </a:lnTo>
                <a:lnTo>
                  <a:pt x="0" y="0"/>
                </a:lnTo>
                <a:close/>
              </a:path>
            </a:pathLst>
          </a:custGeom>
          <a:blipFill>
            <a:blip r:embed="rId6"/>
            <a:stretch>
              <a:fillRect l="0" t="0" r="0" b="0"/>
            </a:stretch>
          </a:blipFill>
        </p:spPr>
      </p:sp>
      <p:sp>
        <p:nvSpPr>
          <p:cNvPr name="Freeform 13" id="13"/>
          <p:cNvSpPr/>
          <p:nvPr/>
        </p:nvSpPr>
        <p:spPr>
          <a:xfrm flipH="false" flipV="false" rot="-593718">
            <a:off x="2869329" y="6560466"/>
            <a:ext cx="3424421" cy="3444565"/>
          </a:xfrm>
          <a:custGeom>
            <a:avLst/>
            <a:gdLst/>
            <a:ahLst/>
            <a:cxnLst/>
            <a:rect r="r" b="b" t="t" l="l"/>
            <a:pathLst>
              <a:path h="3444565" w="3424421">
                <a:moveTo>
                  <a:pt x="0" y="0"/>
                </a:moveTo>
                <a:lnTo>
                  <a:pt x="3424421" y="0"/>
                </a:lnTo>
                <a:lnTo>
                  <a:pt x="3424421" y="3444565"/>
                </a:lnTo>
                <a:lnTo>
                  <a:pt x="0" y="3444565"/>
                </a:lnTo>
                <a:lnTo>
                  <a:pt x="0" y="0"/>
                </a:lnTo>
                <a:close/>
              </a:path>
            </a:pathLst>
          </a:custGeom>
          <a:blipFill>
            <a:blip r:embed="rId4"/>
            <a:stretch>
              <a:fillRect l="0" t="0" r="0" b="0"/>
            </a:stretch>
          </a:blipFill>
        </p:spPr>
      </p:sp>
      <p:sp>
        <p:nvSpPr>
          <p:cNvPr name="Freeform 14" id="14"/>
          <p:cNvSpPr/>
          <p:nvPr/>
        </p:nvSpPr>
        <p:spPr>
          <a:xfrm flipH="false" flipV="false" rot="-553936">
            <a:off x="12859543" y="6705444"/>
            <a:ext cx="3174678" cy="3195438"/>
          </a:xfrm>
          <a:custGeom>
            <a:avLst/>
            <a:gdLst/>
            <a:ahLst/>
            <a:cxnLst/>
            <a:rect r="r" b="b" t="t" l="l"/>
            <a:pathLst>
              <a:path h="3195438" w="3174678">
                <a:moveTo>
                  <a:pt x="0" y="0"/>
                </a:moveTo>
                <a:lnTo>
                  <a:pt x="3174678" y="0"/>
                </a:lnTo>
                <a:lnTo>
                  <a:pt x="3174678" y="3195438"/>
                </a:lnTo>
                <a:lnTo>
                  <a:pt x="0" y="3195438"/>
                </a:lnTo>
                <a:lnTo>
                  <a:pt x="0" y="0"/>
                </a:lnTo>
                <a:close/>
              </a:path>
            </a:pathLst>
          </a:custGeom>
          <a:blipFill>
            <a:blip r:embed="rId5"/>
            <a:stretch>
              <a:fillRect l="0" t="0" r="0" b="0"/>
            </a:stretch>
          </a:blipFill>
        </p:spPr>
      </p:sp>
      <p:sp>
        <p:nvSpPr>
          <p:cNvPr name="TextBox 15" id="15"/>
          <p:cNvSpPr txBox="true"/>
          <p:nvPr/>
        </p:nvSpPr>
        <p:spPr>
          <a:xfrm rot="4491">
            <a:off x="3296082" y="7781193"/>
            <a:ext cx="2570915" cy="996315"/>
          </a:xfrm>
          <a:prstGeom prst="rect">
            <a:avLst/>
          </a:prstGeom>
        </p:spPr>
        <p:txBody>
          <a:bodyPr anchor="t" rtlCol="false" tIns="0" lIns="0" bIns="0" rIns="0">
            <a:spAutoFit/>
          </a:bodyPr>
          <a:lstStyle/>
          <a:p>
            <a:pPr algn="ctr">
              <a:lnSpc>
                <a:spcPts val="3930"/>
              </a:lnSpc>
            </a:pPr>
            <a:r>
              <a:rPr lang="en-US" sz="3000">
                <a:solidFill>
                  <a:srgbClr val="000000"/>
                </a:solidFill>
                <a:latin typeface="Bobby Jones"/>
              </a:rPr>
              <a:t> Visual Appeal</a:t>
            </a:r>
          </a:p>
          <a:p>
            <a:pPr algn="ctr">
              <a:lnSpc>
                <a:spcPts val="3930"/>
              </a:lnSpc>
            </a:pPr>
          </a:p>
        </p:txBody>
      </p:sp>
      <p:sp>
        <p:nvSpPr>
          <p:cNvPr name="TextBox 16" id="16"/>
          <p:cNvSpPr txBox="true"/>
          <p:nvPr/>
        </p:nvSpPr>
        <p:spPr>
          <a:xfrm rot="4491">
            <a:off x="8112517" y="7533543"/>
            <a:ext cx="2570915" cy="1491615"/>
          </a:xfrm>
          <a:prstGeom prst="rect">
            <a:avLst/>
          </a:prstGeom>
        </p:spPr>
        <p:txBody>
          <a:bodyPr anchor="t" rtlCol="false" tIns="0" lIns="0" bIns="0" rIns="0">
            <a:spAutoFit/>
          </a:bodyPr>
          <a:lstStyle/>
          <a:p>
            <a:pPr algn="ctr">
              <a:lnSpc>
                <a:spcPts val="3930"/>
              </a:lnSpc>
            </a:pPr>
            <a:r>
              <a:rPr lang="en-US" sz="3000">
                <a:solidFill>
                  <a:srgbClr val="000000"/>
                </a:solidFill>
                <a:latin typeface="Bobby Jones"/>
              </a:rPr>
              <a:t>Craft a Compelling Caption</a:t>
            </a:r>
          </a:p>
        </p:txBody>
      </p:sp>
      <p:sp>
        <p:nvSpPr>
          <p:cNvPr name="TextBox 17" id="17"/>
          <p:cNvSpPr txBox="true"/>
          <p:nvPr/>
        </p:nvSpPr>
        <p:spPr>
          <a:xfrm rot="4491">
            <a:off x="13161424" y="8008429"/>
            <a:ext cx="2570915" cy="501015"/>
          </a:xfrm>
          <a:prstGeom prst="rect">
            <a:avLst/>
          </a:prstGeom>
        </p:spPr>
        <p:txBody>
          <a:bodyPr anchor="t" rtlCol="false" tIns="0" lIns="0" bIns="0" rIns="0">
            <a:spAutoFit/>
          </a:bodyPr>
          <a:lstStyle/>
          <a:p>
            <a:pPr algn="ctr">
              <a:lnSpc>
                <a:spcPts val="3930"/>
              </a:lnSpc>
            </a:pPr>
            <a:r>
              <a:rPr lang="en-US" sz="3000">
                <a:solidFill>
                  <a:srgbClr val="000000"/>
                </a:solidFill>
                <a:latin typeface="Bobby Jones"/>
              </a:rPr>
              <a:t>Hashtags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038" t="-8061" r="-4128" b="-18872"/>
            </a:stretch>
          </a:blipFill>
        </p:spPr>
      </p:sp>
      <p:sp>
        <p:nvSpPr>
          <p:cNvPr name="Freeform 3" id="3"/>
          <p:cNvSpPr/>
          <p:nvPr/>
        </p:nvSpPr>
        <p:spPr>
          <a:xfrm flipH="false" flipV="false" rot="-445901">
            <a:off x="4543609" y="771352"/>
            <a:ext cx="9200782" cy="9173996"/>
          </a:xfrm>
          <a:custGeom>
            <a:avLst/>
            <a:gdLst/>
            <a:ahLst/>
            <a:cxnLst/>
            <a:rect r="r" b="b" t="t" l="l"/>
            <a:pathLst>
              <a:path h="9173996" w="9200782">
                <a:moveTo>
                  <a:pt x="0" y="0"/>
                </a:moveTo>
                <a:lnTo>
                  <a:pt x="9200782" y="0"/>
                </a:lnTo>
                <a:lnTo>
                  <a:pt x="9200782" y="9173996"/>
                </a:lnTo>
                <a:lnTo>
                  <a:pt x="0" y="9173996"/>
                </a:lnTo>
                <a:lnTo>
                  <a:pt x="0" y="0"/>
                </a:lnTo>
                <a:close/>
              </a:path>
            </a:pathLst>
          </a:custGeom>
          <a:blipFill>
            <a:blip r:embed="rId3"/>
            <a:stretch>
              <a:fillRect l="0" t="0" r="0" b="0"/>
            </a:stretch>
          </a:blipFill>
        </p:spPr>
      </p:sp>
      <p:sp>
        <p:nvSpPr>
          <p:cNvPr name="TextBox 4" id="4"/>
          <p:cNvSpPr txBox="true"/>
          <p:nvPr/>
        </p:nvSpPr>
        <p:spPr>
          <a:xfrm rot="171973">
            <a:off x="5577839" y="2920167"/>
            <a:ext cx="7156588" cy="3462223"/>
          </a:xfrm>
          <a:prstGeom prst="rect">
            <a:avLst/>
          </a:prstGeom>
        </p:spPr>
        <p:txBody>
          <a:bodyPr anchor="t" rtlCol="false" tIns="0" lIns="0" bIns="0" rIns="0">
            <a:spAutoFit/>
          </a:bodyPr>
          <a:lstStyle/>
          <a:p>
            <a:pPr algn="ctr">
              <a:lnSpc>
                <a:spcPts val="25468"/>
              </a:lnSpc>
              <a:spcBef>
                <a:spcPct val="0"/>
              </a:spcBef>
            </a:pPr>
            <a:r>
              <a:rPr lang="en-US" sz="18192" spc="418">
                <a:solidFill>
                  <a:srgbClr val="000000"/>
                </a:solidFill>
                <a:latin typeface="Ballpoint"/>
              </a:rPr>
              <a:t>Thanks!</a:t>
            </a:r>
          </a:p>
        </p:txBody>
      </p:sp>
      <p:sp>
        <p:nvSpPr>
          <p:cNvPr name="TextBox 5" id="5"/>
          <p:cNvSpPr txBox="true"/>
          <p:nvPr/>
        </p:nvSpPr>
        <p:spPr>
          <a:xfrm rot="171973">
            <a:off x="6364457" y="6015765"/>
            <a:ext cx="5562409" cy="602432"/>
          </a:xfrm>
          <a:prstGeom prst="rect">
            <a:avLst/>
          </a:prstGeom>
        </p:spPr>
        <p:txBody>
          <a:bodyPr anchor="t" rtlCol="false" tIns="0" lIns="0" bIns="0" rIns="0">
            <a:spAutoFit/>
          </a:bodyPr>
          <a:lstStyle/>
          <a:p>
            <a:pPr algn="ctr">
              <a:lnSpc>
                <a:spcPts val="4722"/>
              </a:lnSpc>
              <a:spcBef>
                <a:spcPct val="0"/>
              </a:spcBef>
            </a:pPr>
            <a:r>
              <a:rPr lang="en-US" sz="3373">
                <a:solidFill>
                  <a:srgbClr val="000000"/>
                </a:solidFill>
                <a:latin typeface="Childos Arabic"/>
              </a:rPr>
              <a:t>www.reallygreatsite.com</a:t>
            </a:r>
          </a:p>
        </p:txBody>
      </p:sp>
      <p:sp>
        <p:nvSpPr>
          <p:cNvPr name="Freeform 6" id="6"/>
          <p:cNvSpPr/>
          <p:nvPr/>
        </p:nvSpPr>
        <p:spPr>
          <a:xfrm flipH="false" flipV="false" rot="137152">
            <a:off x="3720539" y="6812287"/>
            <a:ext cx="2829761" cy="2686683"/>
          </a:xfrm>
          <a:custGeom>
            <a:avLst/>
            <a:gdLst/>
            <a:ahLst/>
            <a:cxnLst/>
            <a:rect r="r" b="b" t="t" l="l"/>
            <a:pathLst>
              <a:path h="2686683" w="2829761">
                <a:moveTo>
                  <a:pt x="0" y="0"/>
                </a:moveTo>
                <a:lnTo>
                  <a:pt x="2829761" y="0"/>
                </a:lnTo>
                <a:lnTo>
                  <a:pt x="2829761" y="2686682"/>
                </a:lnTo>
                <a:lnTo>
                  <a:pt x="0" y="2686682"/>
                </a:lnTo>
                <a:lnTo>
                  <a:pt x="0" y="0"/>
                </a:lnTo>
                <a:close/>
              </a:path>
            </a:pathLst>
          </a:custGeom>
          <a:blipFill>
            <a:blip r:embed="rId4"/>
            <a:stretch>
              <a:fillRect l="0" t="0" r="0" b="0"/>
            </a:stretch>
          </a:blipFill>
        </p:spPr>
      </p:sp>
      <p:sp>
        <p:nvSpPr>
          <p:cNvPr name="Freeform 7" id="7"/>
          <p:cNvSpPr/>
          <p:nvPr/>
        </p:nvSpPr>
        <p:spPr>
          <a:xfrm flipH="false" flipV="false" rot="671662">
            <a:off x="4402112" y="7257625"/>
            <a:ext cx="1466614" cy="1402617"/>
          </a:xfrm>
          <a:custGeom>
            <a:avLst/>
            <a:gdLst/>
            <a:ahLst/>
            <a:cxnLst/>
            <a:rect r="r" b="b" t="t" l="l"/>
            <a:pathLst>
              <a:path h="1402617" w="1466614">
                <a:moveTo>
                  <a:pt x="0" y="0"/>
                </a:moveTo>
                <a:lnTo>
                  <a:pt x="1466614" y="0"/>
                </a:lnTo>
                <a:lnTo>
                  <a:pt x="1466614" y="1402617"/>
                </a:lnTo>
                <a:lnTo>
                  <a:pt x="0" y="140261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true" flipV="false" rot="9331506">
            <a:off x="850899" y="2591255"/>
            <a:ext cx="5634372" cy="2540590"/>
          </a:xfrm>
          <a:custGeom>
            <a:avLst/>
            <a:gdLst/>
            <a:ahLst/>
            <a:cxnLst/>
            <a:rect r="r" b="b" t="t" l="l"/>
            <a:pathLst>
              <a:path h="2540590" w="5634372">
                <a:moveTo>
                  <a:pt x="5634372" y="0"/>
                </a:moveTo>
                <a:lnTo>
                  <a:pt x="0" y="0"/>
                </a:lnTo>
                <a:lnTo>
                  <a:pt x="0" y="2540590"/>
                </a:lnTo>
                <a:lnTo>
                  <a:pt x="5634372" y="2540590"/>
                </a:lnTo>
                <a:lnTo>
                  <a:pt x="5634372"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14979119" y="3968022"/>
            <a:ext cx="1221857" cy="2061415"/>
          </a:xfrm>
          <a:custGeom>
            <a:avLst/>
            <a:gdLst/>
            <a:ahLst/>
            <a:cxnLst/>
            <a:rect r="r" b="b" t="t" l="l"/>
            <a:pathLst>
              <a:path h="2061415" w="1221857">
                <a:moveTo>
                  <a:pt x="0" y="0"/>
                </a:moveTo>
                <a:lnTo>
                  <a:pt x="1221857" y="0"/>
                </a:lnTo>
                <a:lnTo>
                  <a:pt x="1221857" y="2061415"/>
                </a:lnTo>
                <a:lnTo>
                  <a:pt x="0" y="206141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0" id="10"/>
          <p:cNvSpPr/>
          <p:nvPr/>
        </p:nvSpPr>
        <p:spPr>
          <a:xfrm flipH="false" flipV="false" rot="0">
            <a:off x="14299048" y="6029437"/>
            <a:ext cx="964181" cy="1626686"/>
          </a:xfrm>
          <a:custGeom>
            <a:avLst/>
            <a:gdLst/>
            <a:ahLst/>
            <a:cxnLst/>
            <a:rect r="r" b="b" t="t" l="l"/>
            <a:pathLst>
              <a:path h="1626686" w="964181">
                <a:moveTo>
                  <a:pt x="0" y="0"/>
                </a:moveTo>
                <a:lnTo>
                  <a:pt x="964181" y="0"/>
                </a:lnTo>
                <a:lnTo>
                  <a:pt x="964181" y="1626686"/>
                </a:lnTo>
                <a:lnTo>
                  <a:pt x="0" y="16266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DAF52KS5Z90</dc:identifier>
  <dcterms:modified xsi:type="dcterms:W3CDTF">2011-08-01T06:04:30Z</dcterms:modified>
  <cp:revision>1</cp:revision>
  <dc:title>Brown and Yellow Scrapbook Brainstorm Presentation</dc:title>
</cp:coreProperties>
</file>